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8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5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4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7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7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2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0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5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D9E3-7821-4673-876C-45C5003DA81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CB19-1576-41A1-B77C-FA7C33A1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0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702D2-9377-4AFF-A6E9-8B796686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участие в окружном фестивале «Звёздный калейдоскоп»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«История малой родины-история Отечества»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27 корпус 3 «Улыбка»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B273376-C924-4CF1-8AD5-9661E4AFD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910971"/>
              </p:ext>
            </p:extLst>
          </p:nvPr>
        </p:nvGraphicFramePr>
        <p:xfrm>
          <a:off x="457200" y="1600200"/>
          <a:ext cx="8229599" cy="3175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16018353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267041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2082601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656741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0899619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23264207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76701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ФИО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Возраст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Группа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Наименование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Материалы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Номинация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Руководитель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4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Коллективная работа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6-7 лет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Группа № 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Памятник «Ладья» </a:t>
                      </a:r>
                    </a:p>
                    <a:p>
                      <a:pPr algn="ctr"/>
                      <a:r>
                        <a:rPr lang="ru-RU" sz="1000" dirty="0" err="1"/>
                        <a:t>г.о</a:t>
                      </a:r>
                      <a:r>
                        <a:rPr lang="ru-RU" sz="1000" dirty="0"/>
                        <a:t>. Мытищи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Кожа, картон, бросовый материал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«Искусство»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/>
                        <a:t>Курова</a:t>
                      </a:r>
                      <a:r>
                        <a:rPr lang="ru-RU" sz="1000" dirty="0"/>
                        <a:t> Татьяна Борисовна - воспитатель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Голубев Роман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 лет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Группа № 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Памятник «Мытищинскому водопроводу»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Картон, бумага, пластик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«Искусство»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Голубева Анфиса Николаевна - мама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6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Голубев Роман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 лет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Группа № 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«Самолёт По-2» памятник подвигу лётчиков Мытищинского аэроклуба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Картон, бумага, пластик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«Искусство»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Голубева Анфиса Николаевна - мама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2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Плотников Роман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Группа № 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«Самолёт По-2» памятник подвигу лётчиков Мытищинского аэроклуба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Рисунок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«Искусство»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Плотникова Екатерина Сергеевна - мама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72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«Ладья»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Эта достопримечательность, представляющая собой деревянное парусно-весельное судно для дальних плаваний на Руси, - настоящий символ Мытищ. Эту же ладью можно увидеть на гербе и флаге города. Она олицетворяет символ сухопутного пути (волока) между двумя реками- Клязьмой и Яузой.  Памятник установили в 2010 году, с того времени он пользуется большой популярностью у туристов.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D6D19-D373-4441-98BC-C5ABB8BA9AC8}"/>
              </a:ext>
            </a:extLst>
          </p:cNvPr>
          <p:cNvSpPr txBox="1"/>
          <p:nvPr/>
        </p:nvSpPr>
        <p:spPr>
          <a:xfrm>
            <a:off x="4139952" y="5301208"/>
            <a:ext cx="4500000" cy="523220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Коллективная работа, дети 6-7 лет с воспитателем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Куровой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Т.Б.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FF6F336-FDE5-4EC5-ADF8-2C1D18F51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24744"/>
            <a:ext cx="5280001" cy="396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77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Мытищинскому водопроводу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3944" y="1034648"/>
            <a:ext cx="6192001" cy="4644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Этот необычный памятник был открыт в Мытищах в 2004г. Событие приурочили к 200-летию первого российского  водопровода.  Оригинальный памятник, имеющий высоту 18 метров, представляет собой три трубы из металла с задвижками. Трубы, устремлённые в высоту, символизируют победу человека над водой и превращение родника в мощный поток. Вокруг скульптуры был высажен кустарник. Благодаря множеству растений летом создаётся впечатление вечно цветущего сказочного холма.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BCDF3-4A7C-4700-A45B-BC8870724374}"/>
              </a:ext>
            </a:extLst>
          </p:cNvPr>
          <p:cNvSpPr txBox="1"/>
          <p:nvPr/>
        </p:nvSpPr>
        <p:spPr>
          <a:xfrm>
            <a:off x="4139952" y="6073551"/>
            <a:ext cx="4500000" cy="307777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Голубев Роман, 6 лет с мамой Голубевой А.Н.</a:t>
            </a:r>
          </a:p>
        </p:txBody>
      </p:sp>
    </p:spTree>
    <p:extLst>
      <p:ext uri="{BB962C8B-B14F-4D97-AF65-F5344CB8AC3E}">
        <p14:creationId xmlns:p14="http://schemas.microsoft.com/office/powerpoint/2010/main" val="111152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«Самолёт По-2» памятник подвигу лётчиков Мытищинского аэроклуба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3944" y="1034648"/>
            <a:ext cx="6192001" cy="4644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Установлен памятник «Подвигу Мытищинского аэроклуба» в 2008 году. Монумент авторства художника Валерия Андросова. </a:t>
            </a:r>
          </a:p>
          <a:p>
            <a:r>
              <a:rPr lang="ru-RU" dirty="0"/>
              <a:t>В 1937 году, близ станции </a:t>
            </a:r>
            <a:r>
              <a:rPr lang="ru-RU" dirty="0" err="1"/>
              <a:t>Тайнинской</a:t>
            </a:r>
            <a:r>
              <a:rPr lang="ru-RU" dirty="0"/>
              <a:t> открылся парашютно-планерный клуб. И хотя его история насчитывает лишь немногим более 20 лет, благодаря клубу путевку в небо получили многие именитые лётчики.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D001C-6C96-4ED5-8E36-AB4D8B3D6678}"/>
              </a:ext>
            </a:extLst>
          </p:cNvPr>
          <p:cNvSpPr txBox="1"/>
          <p:nvPr/>
        </p:nvSpPr>
        <p:spPr>
          <a:xfrm>
            <a:off x="4139952" y="6073551"/>
            <a:ext cx="4500000" cy="307777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Голубев Роман, 6 лет с мамой Голубевой А.Н.</a:t>
            </a:r>
          </a:p>
        </p:txBody>
      </p:sp>
    </p:spTree>
    <p:extLst>
      <p:ext uri="{BB962C8B-B14F-4D97-AF65-F5344CB8AC3E}">
        <p14:creationId xmlns:p14="http://schemas.microsoft.com/office/powerpoint/2010/main" val="129935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«Самолёт По-2» памятник подвигу лётчиков Мытищинского аэроклуба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7960" y="1047050"/>
            <a:ext cx="6192000" cy="4644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Спустя многие годы одним из инициаторов создания памятника стала бывший инструктор аэроклуба, Герой Советского Союза                 Н.М. </a:t>
            </a:r>
            <a:r>
              <a:rPr lang="ru-RU" dirty="0" err="1"/>
              <a:t>Распопова</a:t>
            </a:r>
            <a:r>
              <a:rPr lang="ru-RU" dirty="0"/>
              <a:t>.</a:t>
            </a:r>
          </a:p>
          <a:p>
            <a:r>
              <a:rPr lang="ru-RU" dirty="0"/>
              <a:t>Его главным элементом стал вознесённый на 20-метровую высоту легендарный самолёт По-2 – маленький труженик большой войны, на котором воспитанники аэроклуба учились летать, а лётчицы женского полка, в том числе и Нина Максимовна, били фашистов.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7BF3E-8F6F-444E-9E48-9686DDFAC4FA}"/>
              </a:ext>
            </a:extLst>
          </p:cNvPr>
          <p:cNvSpPr txBox="1"/>
          <p:nvPr/>
        </p:nvSpPr>
        <p:spPr>
          <a:xfrm>
            <a:off x="4139952" y="6073551"/>
            <a:ext cx="4500000" cy="307777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Плотников Роман, 4 года с мамой Плотниковой Е.С.</a:t>
            </a:r>
          </a:p>
        </p:txBody>
      </p:sp>
    </p:spTree>
    <p:extLst>
      <p:ext uri="{BB962C8B-B14F-4D97-AF65-F5344CB8AC3E}">
        <p14:creationId xmlns:p14="http://schemas.microsoft.com/office/powerpoint/2010/main" val="3045451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461</Words>
  <Application>Microsoft Office PowerPoint</Application>
  <PresentationFormat>Экран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Заявка  на участие в окружном фестивале «Звёздный калейдоскоп» Тема: «История малой родины-история Отечества» МБОУ СОШ № 27 корпус 3 «Улыбка»</vt:lpstr>
      <vt:lpstr>Памятник «Ладья»</vt:lpstr>
      <vt:lpstr>Памятник Мытищинскому водопроводу</vt:lpstr>
      <vt:lpstr>«Самолёт По-2» памятник подвигу лётчиков Мытищинского аэроклуба</vt:lpstr>
      <vt:lpstr>«Самолёт По-2» памятник подвигу лётчиков Мытищинского аэроклуба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29</dc:creator>
  <cp:lastModifiedBy>Светлана</cp:lastModifiedBy>
  <cp:revision>11</cp:revision>
  <dcterms:created xsi:type="dcterms:W3CDTF">2024-04-11T11:05:05Z</dcterms:created>
  <dcterms:modified xsi:type="dcterms:W3CDTF">2024-04-11T18:18:24Z</dcterms:modified>
</cp:coreProperties>
</file>