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3" r:id="rId3"/>
    <p:sldId id="260" r:id="rId4"/>
    <p:sldId id="258" r:id="rId5"/>
    <p:sldId id="257" r:id="rId6"/>
    <p:sldId id="259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34" autoAdjust="0"/>
    <p:restoredTop sz="93066" autoAdjust="0"/>
  </p:normalViewPr>
  <p:slideViewPr>
    <p:cSldViewPr>
      <p:cViewPr varScale="1">
        <p:scale>
          <a:sx n="80" d="100"/>
          <a:sy n="80" d="100"/>
        </p:scale>
        <p:origin x="-8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3B70-B78E-4AAD-8E33-64265A87D22E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Лагутёнков\Pictures\00.ШКОЛА\0.ПРЕЗЕНТАЦИИ\blurred-red-purple-colors-1920x1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Лагутёнков\Pictures\00.ШКОЛА\0.ПРЕЗЕНТАЦИИ\blurred-red-purple-colors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090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1428736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ПРЕЗЕНТАЦИЯ НА ТЕМУ :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 «КТО НАС ЗАЩИЩАЕТ»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4286256"/>
            <a:ext cx="4286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Подготовила воспитатель </a:t>
            </a:r>
            <a:r>
              <a:rPr lang="ru-RU" sz="3200" b="1" dirty="0" err="1" smtClean="0">
                <a:solidFill>
                  <a:srgbClr val="FF0000"/>
                </a:solidFill>
              </a:rPr>
              <a:t>Курова</a:t>
            </a:r>
            <a:r>
              <a:rPr lang="ru-RU" sz="3200" b="1" dirty="0" smtClean="0">
                <a:solidFill>
                  <a:srgbClr val="FF0000"/>
                </a:solidFill>
              </a:rPr>
              <a:t> Татьяна Борисовна</a:t>
            </a:r>
          </a:p>
          <a:p>
            <a:pPr algn="r"/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Лагутёнков\Pictures\00.ШКОЛА\0.ПРЕЗЕНТАЦИИ\blurred-red-purple-colors-1920x1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090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928670"/>
            <a:ext cx="72152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В нашей жизни происходит много разных событий. События бывают как радостные, так, к сожалению, и грустные. Неприятности могут  подстерегать нас повсюду: находясь дома, в кинотеатре, в общественном транспорте  или просто на улице. В серьезных ситуациях нам не обойтись без помощи взрослых, но не просто взрослых, а со специальным образованием.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Какие есть специальные службы для защиты населения?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гутёнков\Pictures\00.ШКОЛА\0.ПРЕЗЕНТАЦИИ\имя\0_15a04c_abb20d68_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428736"/>
            <a:ext cx="728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ПРЕЗЕНТАЦИЯ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ТЕМУ :</a:t>
            </a:r>
            <a:b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«ТАЙНА ИМЕНИ»</a:t>
            </a:r>
            <a:endParaRPr lang="ru-RU" sz="6000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643447"/>
            <a:ext cx="3263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Ученицы 3 класса 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Лагутёнковой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Марии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Лагутёнков\Pictures\00.ШКОЛА\0.ПРЕЗЕНТАЦИИ\имя\1арм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429784" cy="829227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85918" y="4643446"/>
            <a:ext cx="7358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 первую очередь, нас защищает </a:t>
            </a:r>
            <a:r>
              <a:rPr lang="ru-RU" sz="3200" b="1" dirty="0" err="1" smtClean="0">
                <a:solidFill>
                  <a:srgbClr val="FFFF00"/>
                </a:solidFill>
              </a:rPr>
              <a:t>армия-корабли</a:t>
            </a:r>
            <a:r>
              <a:rPr lang="ru-RU" sz="3200" b="1" dirty="0" smtClean="0">
                <a:solidFill>
                  <a:srgbClr val="FFFF00"/>
                </a:solidFill>
              </a:rPr>
              <a:t> и самолёты охраняют наши границы от нападения возможного врага.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гутёнков\Pictures\00.ШКОЛА\0.ПРЕЗЕНТАЦИИ\имя\000586_725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900"/>
            <a:ext cx="9418642" cy="700089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26" y="4357694"/>
            <a:ext cx="5214974" cy="2214578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Полиция – борется с терроризмом, обезвреживает опасных преступников, спасает попавших в беду людей.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гутёнков\Pictures\00.ШКОЛА\0.ПРЕЗЕНТАЦИИ\имя\2 пожар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0993" y="0"/>
            <a:ext cx="11164885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071934" y="4929198"/>
            <a:ext cx="4786346" cy="1928802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Пожарная охрана остерегает население от огня.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2132" y="20716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Лагутёнков\Pictures\00.ШКОЛА\0.ПРЕЗЕНТАЦИИ\имя\1280x1024_M46vF9KvW7ENrnRjp2Cl-1068x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1734" y="0"/>
            <a:ext cx="12186928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4000504"/>
            <a:ext cx="8929718" cy="24288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Сотрудники МЧС спасают людей в местах стихийных бедствий, в случае аварий на предприятиях, во многих других случаях, когда людям требуется экстренная помощь.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агутёнков\Pictures\00.ШКОЛА\0.ПРЕЗЕНТАЦИИ\имя\skora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6636"/>
            <a:ext cx="9572660" cy="700645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928926" y="5643578"/>
            <a:ext cx="592935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5715016"/>
            <a:ext cx="5500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Скорая медицинская помощь помогает нам при различных травмах.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агутёнков\Pictures\00.ШКОЛА\0.ПРЕЗЕНТАЦИИ\имя\4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313538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4643446"/>
            <a:ext cx="59293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Аварийная газовая служба предостерегает людей от взрыва бытового газа.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Лагутёнков\Pictures\00.ШКОЛА\0.ПРЕЗЕНТАЦИИ\blurred-red-purple-colors-1920x1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090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857232"/>
            <a:ext cx="6929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FF00"/>
                </a:solidFill>
              </a:rPr>
              <a:t>Вывод</a:t>
            </a:r>
            <a:r>
              <a:rPr lang="ru-RU" sz="3600" b="1" dirty="0" smtClean="0">
                <a:solidFill>
                  <a:srgbClr val="FFFF00"/>
                </a:solidFill>
              </a:rPr>
              <a:t>: В жизни каждого человека случается немало разных событий. Угрозы могут подстерегать повсюду. </a:t>
            </a:r>
            <a:r>
              <a:rPr lang="ru-RU" sz="3600" b="1" smtClean="0">
                <a:solidFill>
                  <a:srgbClr val="FFFF00"/>
                </a:solidFill>
              </a:rPr>
              <a:t>Но есть </a:t>
            </a:r>
            <a:r>
              <a:rPr lang="ru-RU" sz="3600" b="1" dirty="0" smtClean="0">
                <a:solidFill>
                  <a:srgbClr val="FFFF00"/>
                </a:solidFill>
              </a:rPr>
              <a:t>службы, которые смогут помочь в разных ситуациях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НА ТЕМУ я познаю мир — копия —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я познаю мир — копия — копия</Template>
  <TotalTime>205</TotalTime>
  <Words>155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НА ТЕМУ я познаю мир — копия — копия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Лагутёнков</dc:creator>
  <cp:lastModifiedBy>Лагутёнков</cp:lastModifiedBy>
  <cp:revision>28</cp:revision>
  <dcterms:created xsi:type="dcterms:W3CDTF">2018-01-20T11:44:24Z</dcterms:created>
  <dcterms:modified xsi:type="dcterms:W3CDTF">2020-05-21T07:21:19Z</dcterms:modified>
</cp:coreProperties>
</file>