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8" r:id="rId2"/>
    <p:sldId id="279" r:id="rId3"/>
    <p:sldId id="280" r:id="rId4"/>
    <p:sldId id="281" r:id="rId5"/>
    <p:sldId id="282" r:id="rId6"/>
    <p:sldId id="258" r:id="rId7"/>
    <p:sldId id="268" r:id="rId8"/>
    <p:sldId id="271" r:id="rId9"/>
    <p:sldId id="263" r:id="rId10"/>
    <p:sldId id="28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3FB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4" autoAdjust="0"/>
    <p:restoredTop sz="94624" autoAdjust="0"/>
  </p:normalViewPr>
  <p:slideViewPr>
    <p:cSldViewPr>
      <p:cViewPr varScale="1">
        <p:scale>
          <a:sx n="81" d="100"/>
          <a:sy n="81" d="100"/>
        </p:scale>
        <p:origin x="-102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3B70-B78E-4AAD-8E33-64265A87D22E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4F33-EA7F-441C-909B-CA3DC9EA1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3B70-B78E-4AAD-8E33-64265A87D22E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4F33-EA7F-441C-909B-CA3DC9EA1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3B70-B78E-4AAD-8E33-64265A87D22E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4F33-EA7F-441C-909B-CA3DC9EA1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3B70-B78E-4AAD-8E33-64265A87D22E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4F33-EA7F-441C-909B-CA3DC9EA1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3B70-B78E-4AAD-8E33-64265A87D22E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4F33-EA7F-441C-909B-CA3DC9EA1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3B70-B78E-4AAD-8E33-64265A87D22E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4F33-EA7F-441C-909B-CA3DC9EA1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3B70-B78E-4AAD-8E33-64265A87D22E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4F33-EA7F-441C-909B-CA3DC9EA1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3B70-B78E-4AAD-8E33-64265A87D22E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4F33-EA7F-441C-909B-CA3DC9EA1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3B70-B78E-4AAD-8E33-64265A87D22E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4F33-EA7F-441C-909B-CA3DC9EA1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3B70-B78E-4AAD-8E33-64265A87D22E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4F33-EA7F-441C-909B-CA3DC9EA1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3B70-B78E-4AAD-8E33-64265A87D22E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4F33-EA7F-441C-909B-CA3DC9EA1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23B70-B78E-4AAD-8E33-64265A87D22E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24F33-EA7F-441C-909B-CA3DC9EA1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Лагутёнков\Pictures\БОЛЬШАЯ\1.САД\1.занятия 3 группа фото\ПРЕЗЕНТАЦИЯ ЛИЛИЯ\вишня\e02e7bad94fdf0b6b9e59f50611db5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44098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-285784" y="357166"/>
            <a:ext cx="112157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      ПРЕЗЕНТАЦИЯ </a:t>
            </a:r>
            <a:r>
              <a:rPr lang="ru-RU" sz="3600" b="1" dirty="0" smtClean="0">
                <a:solidFill>
                  <a:srgbClr val="FFFF00"/>
                </a:solidFill>
              </a:rPr>
              <a:t>« СОХРАНИМ</a:t>
            </a:r>
          </a:p>
          <a:p>
            <a:r>
              <a:rPr lang="ru-RU" sz="3600" b="1" dirty="0" smtClean="0">
                <a:solidFill>
                  <a:srgbClr val="FFFF00"/>
                </a:solidFill>
              </a:rPr>
              <a:t>                      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 smtClean="0">
                <a:solidFill>
                  <a:srgbClr val="FFFF00"/>
                </a:solidFill>
              </a:rPr>
              <a:t>ПРИРОДУ ЧИСТОЙ.</a:t>
            </a:r>
          </a:p>
          <a:p>
            <a:r>
              <a:rPr lang="ru-RU" sz="3600" b="1" dirty="0" smtClean="0">
                <a:solidFill>
                  <a:srgbClr val="FFFF00"/>
                </a:solidFill>
              </a:rPr>
              <a:t>                            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 smtClean="0">
                <a:solidFill>
                  <a:srgbClr val="FFFF00"/>
                </a:solidFill>
              </a:rPr>
              <a:t>ЭКОЛОГИЧЕСКОЕ ВОСПИТАНИЕ»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3504" y="5357826"/>
            <a:ext cx="56436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Воспитатель: </a:t>
            </a:r>
            <a:r>
              <a:rPr lang="ru-RU" sz="3200" b="1" dirty="0" err="1" smtClean="0">
                <a:solidFill>
                  <a:srgbClr val="FFFF00"/>
                </a:solidFill>
              </a:rPr>
              <a:t>Курова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endParaRPr lang="ru-RU" sz="3200" b="1" dirty="0" smtClean="0">
              <a:solidFill>
                <a:srgbClr val="FFFF00"/>
              </a:solidFill>
            </a:endParaRPr>
          </a:p>
          <a:p>
            <a:r>
              <a:rPr lang="ru-RU" sz="3200" b="1" dirty="0" smtClean="0">
                <a:solidFill>
                  <a:srgbClr val="FFFF00"/>
                </a:solidFill>
              </a:rPr>
              <a:t>Татьяна Борисовна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Лагутёнков\Pictures\БОЛЬШАЯ\1.САД\1.занятия 3 группа фото\ПРЕЗЕНТАЦИЯ ЛИЛИЯ\вишня\cabfb62cd3526778389d2a3eecf4039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8333" r="8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714744" y="4857760"/>
            <a:ext cx="5143536" cy="164307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Как говорится, чисто не </a:t>
            </a:r>
            <a:r>
              <a:rPr lang="ru-RU" sz="3200" dirty="0" smtClean="0">
                <a:solidFill>
                  <a:srgbClr val="FFFF00"/>
                </a:solidFill>
              </a:rPr>
              <a:t>там</a:t>
            </a:r>
            <a:r>
              <a:rPr lang="ru-RU" sz="3200" b="1" dirty="0" smtClean="0">
                <a:solidFill>
                  <a:srgbClr val="FFFF00"/>
                </a:solidFill>
              </a:rPr>
              <a:t>, где убирают, а там, где не сорят.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Лагутёнков\Pictures\БОЛЬШАЯ\1.САД\1.занятия 3 группа фото\ПРЕЗЕНТАЦИЯ ЛИЛИЯ\вишня\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43000"/>
            <a:ext cx="9144000" cy="8001000"/>
          </a:xfrm>
          <a:prstGeom prst="rect">
            <a:avLst/>
          </a:prstGeom>
          <a:noFill/>
        </p:spPr>
      </p:pic>
      <p:pic>
        <p:nvPicPr>
          <p:cNvPr id="5" name="Picture 2" descr="C:\Users\Лагутёнков\Pictures\БОЛЬШАЯ\1.САД\1.занятия 3 группа фото\ПРЕЗЕНТАЦИЯ ЛИЛИЯ\вишня\IMG_0079-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5784" y="-1143032"/>
            <a:ext cx="9715568" cy="814393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214810" y="0"/>
            <a:ext cx="42148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Почему нельзя мусорить на </a:t>
            </a:r>
            <a:r>
              <a:rPr lang="ru-RU" sz="3600" b="1" dirty="0" smtClean="0">
                <a:solidFill>
                  <a:srgbClr val="FFFF00"/>
                </a:solidFill>
              </a:rPr>
              <a:t>природе?</a:t>
            </a:r>
            <a:endParaRPr lang="ru-RU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Лагутёнков\Pictures\БОЛЬШАЯ\1.САД\1.занятия 3 группа фото\ПРЕЗЕНТАЦИЯ ЛИЛИЯ\вишня\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071671" y="1428736"/>
            <a:ext cx="62151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Потому </a:t>
            </a:r>
            <a:r>
              <a:rPr lang="ru-RU" sz="3200" b="1" dirty="0" smtClean="0">
                <a:solidFill>
                  <a:srgbClr val="FFFF00"/>
                </a:solidFill>
              </a:rPr>
              <a:t>что Земля - наш дом, и мы должны о нём заботиться</a:t>
            </a:r>
            <a:r>
              <a:rPr lang="ru-RU" sz="3200" dirty="0" smtClean="0">
                <a:solidFill>
                  <a:srgbClr val="FFFF00"/>
                </a:solidFill>
              </a:rPr>
              <a:t>!</a:t>
            </a:r>
            <a:endParaRPr lang="ru-RU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Users\Лагутёнков\Pictures\БОЛЬШАЯ\1.САД\1.занятия 3 группа фото\ПРЕЗЕНТАЦИЯ ЛИЛИЯ\вишня\512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86000" y="4071942"/>
            <a:ext cx="607221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                     Разве</a:t>
            </a:r>
          </a:p>
          <a:p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smtClean="0">
                <a:solidFill>
                  <a:srgbClr val="FFFF00"/>
                </a:solidFill>
              </a:rPr>
              <a:t>                </a:t>
            </a:r>
            <a:r>
              <a:rPr lang="ru-RU" sz="2800" b="1" dirty="0" smtClean="0">
                <a:solidFill>
                  <a:srgbClr val="FFFF00"/>
                </a:solidFill>
              </a:rPr>
              <a:t>смотреть </a:t>
            </a:r>
            <a:endParaRPr lang="ru-RU" sz="2800" b="1" dirty="0" smtClean="0">
              <a:solidFill>
                <a:srgbClr val="FFFF00"/>
              </a:solidFill>
            </a:endParaRPr>
          </a:p>
          <a:p>
            <a:r>
              <a:rPr lang="ru-RU" sz="2800" b="1" dirty="0" smtClean="0">
                <a:solidFill>
                  <a:srgbClr val="FFFF00"/>
                </a:solidFill>
              </a:rPr>
              <a:t>       на </a:t>
            </a:r>
            <a:r>
              <a:rPr lang="ru-RU" sz="2800" b="1" dirty="0" smtClean="0">
                <a:solidFill>
                  <a:srgbClr val="FFFF00"/>
                </a:solidFill>
              </a:rPr>
              <a:t>чистый лес, озеро, </a:t>
            </a:r>
            <a:endParaRPr lang="ru-RU" sz="2800" b="1" dirty="0" smtClean="0">
              <a:solidFill>
                <a:srgbClr val="FFFF00"/>
              </a:solidFill>
            </a:endParaRPr>
          </a:p>
          <a:p>
            <a:r>
              <a:rPr lang="ru-RU" sz="2800" b="1" dirty="0" smtClean="0">
                <a:solidFill>
                  <a:srgbClr val="FFFF00"/>
                </a:solidFill>
              </a:rPr>
              <a:t>поле </a:t>
            </a:r>
            <a:r>
              <a:rPr lang="ru-RU" sz="2800" b="1" dirty="0" smtClean="0">
                <a:solidFill>
                  <a:srgbClr val="FFFF00"/>
                </a:solidFill>
              </a:rPr>
              <a:t>не приятней, чем если </a:t>
            </a:r>
            <a:endParaRPr lang="ru-RU" sz="2800" b="1" dirty="0" smtClean="0">
              <a:solidFill>
                <a:srgbClr val="FFFF00"/>
              </a:solidFill>
            </a:endParaRPr>
          </a:p>
          <a:p>
            <a:r>
              <a:rPr lang="ru-RU" sz="2800" b="1" dirty="0" smtClean="0">
                <a:solidFill>
                  <a:srgbClr val="FFFF00"/>
                </a:solidFill>
              </a:rPr>
              <a:t>это </a:t>
            </a:r>
            <a:r>
              <a:rPr lang="ru-RU" sz="2800" b="1" dirty="0" smtClean="0">
                <a:solidFill>
                  <a:srgbClr val="FFFF00"/>
                </a:solidFill>
              </a:rPr>
              <a:t>всё будет покрыто слоем </a:t>
            </a:r>
            <a:endParaRPr lang="ru-RU" sz="2800" b="1" dirty="0" smtClean="0">
              <a:solidFill>
                <a:srgbClr val="FFFF00"/>
              </a:solidFill>
            </a:endParaRPr>
          </a:p>
          <a:p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smtClean="0">
                <a:solidFill>
                  <a:srgbClr val="FFFF00"/>
                </a:solidFill>
              </a:rPr>
              <a:t>         бутылок </a:t>
            </a:r>
            <a:r>
              <a:rPr lang="ru-RU" sz="2800" b="1" dirty="0" smtClean="0">
                <a:solidFill>
                  <a:srgbClr val="FFFF00"/>
                </a:solidFill>
              </a:rPr>
              <a:t>и банок? 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Лагутёнков\Pictures\БОЛЬШАЯ\1.САД\1.занятия 3 группа фото\ПРЕЗЕНТАЦИЯ ЛИЛИЯ\вишня\262277_gallery_world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8333" r="8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14480" y="4583162"/>
            <a:ext cx="51435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Разве хорошо нам будет жить среди гор мусора? </a:t>
            </a:r>
            <a:endParaRPr lang="ru-RU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Лагутёнков\Pictures\БОЛЬШАЯ\1.САД\1.занятия 3 группа фото\ПРЕЗЕНТАЦИЯ ЛИЛИЯ\вишня\Bankoboev_Ru_letnii_park_zalityi_solncem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8333" r="8333"/>
          <a:stretch>
            <a:fillRect/>
          </a:stretch>
        </p:blipFill>
        <p:spPr bwMode="auto">
          <a:xfrm>
            <a:off x="-95804" y="0"/>
            <a:ext cx="9239804" cy="684613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000232" y="3786190"/>
            <a:ext cx="55007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     И </a:t>
            </a:r>
            <a:r>
              <a:rPr lang="ru-RU" sz="3600" b="1" dirty="0" smtClean="0">
                <a:solidFill>
                  <a:srgbClr val="FFFF00"/>
                </a:solidFill>
              </a:rPr>
              <a:t>не нужно </a:t>
            </a:r>
            <a:r>
              <a:rPr lang="ru-RU" sz="3600" b="1" dirty="0" smtClean="0">
                <a:solidFill>
                  <a:srgbClr val="FFFF00"/>
                </a:solidFill>
              </a:rPr>
              <a:t>думать</a:t>
            </a:r>
            <a:r>
              <a:rPr lang="ru-RU" sz="3600" b="1" dirty="0" smtClean="0">
                <a:solidFill>
                  <a:srgbClr val="FFFF00"/>
                </a:solidFill>
              </a:rPr>
              <a:t>, что </a:t>
            </a:r>
            <a:r>
              <a:rPr lang="ru-RU" sz="3600" b="1" dirty="0" smtClean="0">
                <a:solidFill>
                  <a:srgbClr val="FFFF00"/>
                </a:solidFill>
              </a:rPr>
              <a:t>кто-то </a:t>
            </a:r>
            <a:r>
              <a:rPr lang="ru-RU" sz="3600" b="1" dirty="0" smtClean="0">
                <a:solidFill>
                  <a:srgbClr val="FFFF00"/>
                </a:solidFill>
              </a:rPr>
              <a:t>там должен </a:t>
            </a:r>
            <a:r>
              <a:rPr lang="ru-RU" sz="3600" b="1" dirty="0" smtClean="0">
                <a:solidFill>
                  <a:srgbClr val="FFFF00"/>
                </a:solidFill>
              </a:rPr>
              <a:t>прийти</a:t>
            </a:r>
          </a:p>
          <a:p>
            <a:pPr algn="ctr"/>
            <a:endParaRPr lang="ru-RU" sz="3600" b="1" dirty="0" smtClean="0">
              <a:solidFill>
                <a:srgbClr val="FFFF00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 smtClean="0">
                <a:solidFill>
                  <a:srgbClr val="FFFF00"/>
                </a:solidFill>
              </a:rPr>
              <a:t>и убрать за </a:t>
            </a:r>
            <a:r>
              <a:rPr lang="ru-RU" sz="3600" b="1" dirty="0" smtClean="0">
                <a:solidFill>
                  <a:srgbClr val="FFFF00"/>
                </a:solidFill>
              </a:rPr>
              <a:t>тобой… </a:t>
            </a:r>
            <a:endParaRPr lang="ru-RU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474076" y="-1211738"/>
            <a:ext cx="10618075" cy="8069738"/>
          </a:xfrm>
        </p:spPr>
      </p:pic>
      <p:pic>
        <p:nvPicPr>
          <p:cNvPr id="8194" name="Picture 2" descr="C:\Users\Лагутёнков\Pictures\БОЛЬШАЯ\1.САД\1.занятия 3 группа фото\ПРЕЗЕНТАЦИЯ ЛИЛИЯ\вишня\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8792" y="-1357346"/>
            <a:ext cx="10572791" cy="821534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-928726" y="5929330"/>
            <a:ext cx="9429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                          СОХРАНИМ  </a:t>
            </a:r>
            <a:r>
              <a:rPr lang="ru-RU" sz="3600" b="1" dirty="0" smtClean="0">
                <a:solidFill>
                  <a:srgbClr val="FFFF00"/>
                </a:solidFill>
              </a:rPr>
              <a:t>ПРИРОДУ </a:t>
            </a:r>
            <a:r>
              <a:rPr lang="ru-RU" sz="3600" b="1" dirty="0" smtClean="0">
                <a:solidFill>
                  <a:srgbClr val="FFFF00"/>
                </a:solidFill>
              </a:rPr>
              <a:t>ЧИСТОЙ…</a:t>
            </a:r>
            <a:endParaRPr lang="ru-RU" sz="3600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Лагутёнков\Pictures\БОЛЬШАЯ\1.САД\1.занятия 3 группа фото\ПРЕЗЕНТАЦИЯ ЛИЛИЯ\вишня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28652"/>
            <a:ext cx="9144000" cy="728665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572000" y="3143248"/>
            <a:ext cx="457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 smtClean="0">
              <a:solidFill>
                <a:srgbClr val="FFFF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071934" y="-142900"/>
            <a:ext cx="5429288" cy="2286016"/>
          </a:xfrm>
          <a:prstGeom prst="ellipse">
            <a:avLst/>
          </a:prstGeom>
          <a:solidFill>
            <a:srgbClr val="CD3FB2"/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…ЧТОБЫ УВИДЕТЬ КРАСОТУ, ПРОГУЛИВАЯСЬ УТРОМ ПО ПАРКУ…</a:t>
            </a:r>
            <a:endParaRPr lang="ru-RU" sz="2400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Лагутёнков\Pictures\БОЛЬШАЯ\1.САД\1.занятия 3 группа фото\ПРЕЗЕНТАЦИЯ ЛИЛИЯ\вишня\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01256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28596" y="5572140"/>
            <a:ext cx="77867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… ЧТОБЫ БЫЛО ЧЕМ ЛЮБОВАТЬСЯ ВЕЧЕРАМИ…</a:t>
            </a:r>
            <a:endParaRPr lang="ru-RU" sz="3600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лили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лилия</Template>
  <TotalTime>88</TotalTime>
  <Words>129</Words>
  <Application>Microsoft Office PowerPoint</Application>
  <PresentationFormat>Экран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Презентация лилия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СИНИЙ КИТ</dc:title>
  <dc:creator>Лагутёнков</dc:creator>
  <cp:lastModifiedBy>Лагутёнков</cp:lastModifiedBy>
  <cp:revision>15</cp:revision>
  <dcterms:created xsi:type="dcterms:W3CDTF">2017-04-01T18:54:07Z</dcterms:created>
  <dcterms:modified xsi:type="dcterms:W3CDTF">2020-05-24T09:47:55Z</dcterms:modified>
</cp:coreProperties>
</file>