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4" r:id="rId9"/>
    <p:sldId id="266" r:id="rId10"/>
    <p:sldId id="268" r:id="rId11"/>
    <p:sldId id="269" r:id="rId12"/>
    <p:sldId id="270" r:id="rId13"/>
    <p:sldId id="26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5904D1-14A2-4CFE-8386-9E2698AE78D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41C1BE-E003-4311-950D-8B7C4286AB01}">
      <dgm:prSet phldrT="[Текст]"/>
      <dgm:spPr/>
      <dgm:t>
        <a:bodyPr/>
        <a:lstStyle/>
        <a:p>
          <a:r>
            <a:rPr lang="ru-RU" dirty="0" smtClean="0"/>
            <a:t>В зависимости от ситуации</a:t>
          </a:r>
          <a:endParaRPr lang="ru-RU" dirty="0"/>
        </a:p>
      </dgm:t>
    </dgm:pt>
    <dgm:pt modelId="{5822408F-48CA-4E90-B8D6-B9B954A6658D}" type="parTrans" cxnId="{F0A57D6E-BF95-492A-8522-F016A94F2C32}">
      <dgm:prSet/>
      <dgm:spPr/>
      <dgm:t>
        <a:bodyPr/>
        <a:lstStyle/>
        <a:p>
          <a:endParaRPr lang="ru-RU"/>
        </a:p>
      </dgm:t>
    </dgm:pt>
    <dgm:pt modelId="{BABDB73E-6BA3-4340-8E17-4D58B24415A7}" type="sibTrans" cxnId="{F0A57D6E-BF95-492A-8522-F016A94F2C32}">
      <dgm:prSet/>
      <dgm:spPr/>
      <dgm:t>
        <a:bodyPr/>
        <a:lstStyle/>
        <a:p>
          <a:endParaRPr lang="ru-RU"/>
        </a:p>
      </dgm:t>
    </dgm:pt>
    <dgm:pt modelId="{1DEBEC9F-6A37-49F0-B92B-EDE58703922C}">
      <dgm:prSet phldrT="[Текст]"/>
      <dgm:spPr/>
      <dgm:t>
        <a:bodyPr/>
        <a:lstStyle/>
        <a:p>
          <a:r>
            <a:rPr lang="ru-RU" dirty="0" smtClean="0"/>
            <a:t>Национальный (в определенной социальной общности)</a:t>
          </a:r>
          <a:endParaRPr lang="ru-RU" dirty="0"/>
        </a:p>
      </dgm:t>
    </dgm:pt>
    <dgm:pt modelId="{A185814C-6EDD-466D-9202-475D3B2B6EA2}" type="parTrans" cxnId="{F711F033-FB42-482F-A43C-21958D15F6CA}">
      <dgm:prSet/>
      <dgm:spPr/>
      <dgm:t>
        <a:bodyPr/>
        <a:lstStyle/>
        <a:p>
          <a:endParaRPr lang="ru-RU"/>
        </a:p>
      </dgm:t>
    </dgm:pt>
    <dgm:pt modelId="{C335AEC2-9E8E-4391-8E9C-5B393157E525}" type="sibTrans" cxnId="{F711F033-FB42-482F-A43C-21958D15F6CA}">
      <dgm:prSet/>
      <dgm:spPr/>
      <dgm:t>
        <a:bodyPr/>
        <a:lstStyle/>
        <a:p>
          <a:endParaRPr lang="ru-RU"/>
        </a:p>
      </dgm:t>
    </dgm:pt>
    <dgm:pt modelId="{C568B97C-3357-4560-9DF2-2979C94D050D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 зависимости от возрастных периодов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9B645AC-1FCE-4B38-8A3E-814FA6848684}" type="parTrans" cxnId="{8C5050C3-EFF3-4F4F-B53E-15E2FB6AC6EF}">
      <dgm:prSet/>
      <dgm:spPr/>
      <dgm:t>
        <a:bodyPr/>
        <a:lstStyle/>
        <a:p>
          <a:endParaRPr lang="ru-RU"/>
        </a:p>
      </dgm:t>
    </dgm:pt>
    <dgm:pt modelId="{AA161E70-2770-4BD4-88E4-8D21B2AF235D}" type="sibTrans" cxnId="{8C5050C3-EFF3-4F4F-B53E-15E2FB6AC6EF}">
      <dgm:prSet/>
      <dgm:spPr/>
      <dgm:t>
        <a:bodyPr/>
        <a:lstStyle/>
        <a:p>
          <a:endParaRPr lang="ru-RU"/>
        </a:p>
      </dgm:t>
    </dgm:pt>
    <dgm:pt modelId="{C702A637-9CC0-4EEA-B1D0-20812B82DA6A}">
      <dgm:prSet phldrT="[Текст]"/>
      <dgm:spPr/>
      <dgm:t>
        <a:bodyPr/>
        <a:lstStyle/>
        <a:p>
          <a:r>
            <a:rPr lang="ru-RU" dirty="0" smtClean="0"/>
            <a:t>Ранний</a:t>
          </a:r>
          <a:endParaRPr lang="ru-RU" dirty="0"/>
        </a:p>
      </dgm:t>
    </dgm:pt>
    <dgm:pt modelId="{0B37461D-8B30-46FB-B3DB-039F6FFC8405}" type="parTrans" cxnId="{9A62A144-9255-4B88-96E4-F3DF271B7136}">
      <dgm:prSet/>
      <dgm:spPr/>
      <dgm:t>
        <a:bodyPr/>
        <a:lstStyle/>
        <a:p>
          <a:endParaRPr lang="ru-RU"/>
        </a:p>
      </dgm:t>
    </dgm:pt>
    <dgm:pt modelId="{F878685B-C35B-4FAF-ADA8-47402974A16C}" type="sibTrans" cxnId="{9A62A144-9255-4B88-96E4-F3DF271B7136}">
      <dgm:prSet/>
      <dgm:spPr/>
      <dgm:t>
        <a:bodyPr/>
        <a:lstStyle/>
        <a:p>
          <a:endParaRPr lang="ru-RU"/>
        </a:p>
      </dgm:t>
    </dgm:pt>
    <dgm:pt modelId="{5A601948-50E5-440F-8AE4-ABCDD29D7786}">
      <dgm:prSet/>
      <dgm:spPr/>
      <dgm:t>
        <a:bodyPr/>
        <a:lstStyle/>
        <a:p>
          <a:r>
            <a:rPr lang="ru-RU" dirty="0" smtClean="0"/>
            <a:t>Индивидуальный (в определенной коммуникативной ситуации)</a:t>
          </a:r>
          <a:endParaRPr lang="ru-RU" dirty="0"/>
        </a:p>
      </dgm:t>
    </dgm:pt>
    <dgm:pt modelId="{FBC55EAC-2AE6-4A0A-ABE1-B79BD7CA2EA9}" type="parTrans" cxnId="{2981ACFB-4115-40E7-A3F2-6A430D47B80F}">
      <dgm:prSet/>
      <dgm:spPr/>
      <dgm:t>
        <a:bodyPr/>
        <a:lstStyle/>
        <a:p>
          <a:endParaRPr lang="ru-RU"/>
        </a:p>
      </dgm:t>
    </dgm:pt>
    <dgm:pt modelId="{0E067770-974F-46FE-8852-F050D91F0F8A}" type="sibTrans" cxnId="{2981ACFB-4115-40E7-A3F2-6A430D47B80F}">
      <dgm:prSet/>
      <dgm:spPr/>
      <dgm:t>
        <a:bodyPr/>
        <a:lstStyle/>
        <a:p>
          <a:endParaRPr lang="ru-RU"/>
        </a:p>
      </dgm:t>
    </dgm:pt>
    <dgm:pt modelId="{593E94D7-ED5B-41FF-8731-3A4E6768C4CF}">
      <dgm:prSet/>
      <dgm:spPr/>
      <dgm:t>
        <a:bodyPr/>
        <a:lstStyle/>
        <a:p>
          <a:r>
            <a:rPr lang="ru-RU" smtClean="0"/>
            <a:t>Естественный (бытовой)</a:t>
          </a:r>
          <a:endParaRPr lang="ru-RU" dirty="0"/>
        </a:p>
      </dgm:t>
    </dgm:pt>
    <dgm:pt modelId="{B58ECC2C-6D72-4979-9DC8-EDB171E91BC3}" type="parTrans" cxnId="{A6D68F9F-1435-4C39-B823-BE7A1E3853C5}">
      <dgm:prSet/>
      <dgm:spPr/>
      <dgm:t>
        <a:bodyPr/>
        <a:lstStyle/>
        <a:p>
          <a:endParaRPr lang="ru-RU"/>
        </a:p>
      </dgm:t>
    </dgm:pt>
    <dgm:pt modelId="{3C4C38FA-3140-42E5-A261-4E10153D3369}" type="sibTrans" cxnId="{A6D68F9F-1435-4C39-B823-BE7A1E3853C5}">
      <dgm:prSet/>
      <dgm:spPr/>
      <dgm:t>
        <a:bodyPr/>
        <a:lstStyle/>
        <a:p>
          <a:endParaRPr lang="ru-RU"/>
        </a:p>
      </dgm:t>
    </dgm:pt>
    <dgm:pt modelId="{FB691BBE-160D-4881-B2D0-CD44AA021F4B}">
      <dgm:prSet/>
      <dgm:spPr/>
      <dgm:t>
        <a:bodyPr/>
        <a:lstStyle/>
        <a:p>
          <a:r>
            <a:rPr lang="ru-RU" dirty="0" smtClean="0"/>
            <a:t>Искусственный (учебный)</a:t>
          </a:r>
          <a:endParaRPr lang="ru-RU" dirty="0"/>
        </a:p>
      </dgm:t>
    </dgm:pt>
    <dgm:pt modelId="{F8F305DC-A3BF-439E-9B9C-0D99AFA08C01}" type="parTrans" cxnId="{34C844EB-4F38-4BB2-9388-3459331B2243}">
      <dgm:prSet/>
      <dgm:spPr/>
      <dgm:t>
        <a:bodyPr/>
        <a:lstStyle/>
        <a:p>
          <a:endParaRPr lang="ru-RU"/>
        </a:p>
      </dgm:t>
    </dgm:pt>
    <dgm:pt modelId="{D0BD7812-E124-4DCC-AA18-BC859A046D5A}" type="sibTrans" cxnId="{34C844EB-4F38-4BB2-9388-3459331B2243}">
      <dgm:prSet/>
      <dgm:spPr/>
      <dgm:t>
        <a:bodyPr/>
        <a:lstStyle/>
        <a:p>
          <a:endParaRPr lang="ru-RU"/>
        </a:p>
      </dgm:t>
    </dgm:pt>
    <dgm:pt modelId="{2CD59B7E-506D-454F-9B0B-CC39DA521CB8}">
      <dgm:prSet/>
      <dgm:spPr/>
      <dgm:t>
        <a:bodyPr/>
        <a:lstStyle/>
        <a:p>
          <a:r>
            <a:rPr lang="ru-RU" dirty="0" smtClean="0"/>
            <a:t>Поздний </a:t>
          </a:r>
          <a:endParaRPr lang="ru-RU" dirty="0"/>
        </a:p>
      </dgm:t>
    </dgm:pt>
    <dgm:pt modelId="{2846E35B-7864-4721-87CD-8D8C9D1FC581}" type="parTrans" cxnId="{92F7B65B-3C4A-4A60-ABD3-439D92DDB7D7}">
      <dgm:prSet/>
      <dgm:spPr/>
      <dgm:t>
        <a:bodyPr/>
        <a:lstStyle/>
        <a:p>
          <a:endParaRPr lang="ru-RU"/>
        </a:p>
      </dgm:t>
    </dgm:pt>
    <dgm:pt modelId="{BDAA8301-DA3E-456F-AC25-A263534CB275}" type="sibTrans" cxnId="{92F7B65B-3C4A-4A60-ABD3-439D92DDB7D7}">
      <dgm:prSet/>
      <dgm:spPr/>
      <dgm:t>
        <a:bodyPr/>
        <a:lstStyle/>
        <a:p>
          <a:endParaRPr lang="ru-RU"/>
        </a:p>
      </dgm:t>
    </dgm:pt>
    <dgm:pt modelId="{8F78D87E-4D46-46DB-901B-6F1E0667C7D7}">
      <dgm:prSet/>
      <dgm:spPr/>
      <dgm:t>
        <a:bodyPr/>
        <a:lstStyle/>
        <a:p>
          <a:r>
            <a:rPr lang="ru-RU" smtClean="0"/>
            <a:t>В зависимости от степени владения языком</a:t>
          </a:r>
          <a:endParaRPr lang="ru-RU" dirty="0"/>
        </a:p>
      </dgm:t>
    </dgm:pt>
    <dgm:pt modelId="{65351B5E-3E9F-4E68-A9DF-6F6F79122CA3}" type="parTrans" cxnId="{537FE5D9-1CA3-455D-AA21-97239FFDFA67}">
      <dgm:prSet/>
      <dgm:spPr/>
      <dgm:t>
        <a:bodyPr/>
        <a:lstStyle/>
        <a:p>
          <a:endParaRPr lang="ru-RU"/>
        </a:p>
      </dgm:t>
    </dgm:pt>
    <dgm:pt modelId="{4FADA1C8-DC88-4A47-B25F-93E32DF79663}" type="sibTrans" cxnId="{537FE5D9-1CA3-455D-AA21-97239FFDFA67}">
      <dgm:prSet/>
      <dgm:spPr/>
      <dgm:t>
        <a:bodyPr/>
        <a:lstStyle/>
        <a:p>
          <a:endParaRPr lang="ru-RU"/>
        </a:p>
      </dgm:t>
    </dgm:pt>
    <dgm:pt modelId="{33DCC833-4CAF-430D-B34F-3EBA922C9A17}">
      <dgm:prSet/>
      <dgm:spPr/>
      <dgm:t>
        <a:bodyPr/>
        <a:lstStyle/>
        <a:p>
          <a:r>
            <a:rPr lang="ru-RU" dirty="0" smtClean="0"/>
            <a:t>Рецептивный (воспринимающий)</a:t>
          </a:r>
          <a:endParaRPr lang="ru-RU" dirty="0"/>
        </a:p>
      </dgm:t>
    </dgm:pt>
    <dgm:pt modelId="{9E5D0F14-B603-4610-9F0C-32E166D170B1}" type="parTrans" cxnId="{9D9FA177-819B-427C-A533-769E84FD4338}">
      <dgm:prSet/>
      <dgm:spPr/>
      <dgm:t>
        <a:bodyPr/>
        <a:lstStyle/>
        <a:p>
          <a:endParaRPr lang="ru-RU"/>
        </a:p>
      </dgm:t>
    </dgm:pt>
    <dgm:pt modelId="{C0F7255A-3362-44C6-8852-F504B44F823C}" type="sibTrans" cxnId="{9D9FA177-819B-427C-A533-769E84FD4338}">
      <dgm:prSet/>
      <dgm:spPr/>
      <dgm:t>
        <a:bodyPr/>
        <a:lstStyle/>
        <a:p>
          <a:endParaRPr lang="ru-RU"/>
        </a:p>
      </dgm:t>
    </dgm:pt>
    <dgm:pt modelId="{C96B9E1C-F88A-440D-9169-45AF471B1A13}">
      <dgm:prSet/>
      <dgm:spPr/>
      <dgm:t>
        <a:bodyPr/>
        <a:lstStyle/>
        <a:p>
          <a:r>
            <a:rPr lang="ru-RU" dirty="0" smtClean="0"/>
            <a:t>Репродуктивный (воспроизводственный)</a:t>
          </a:r>
          <a:endParaRPr lang="ru-RU" dirty="0"/>
        </a:p>
      </dgm:t>
    </dgm:pt>
    <dgm:pt modelId="{ADAA7A33-5DF0-4630-A2C0-155940903F29}" type="parTrans" cxnId="{EAEF162B-C0F5-4DAF-8874-34FD64807F32}">
      <dgm:prSet/>
      <dgm:spPr/>
      <dgm:t>
        <a:bodyPr/>
        <a:lstStyle/>
        <a:p>
          <a:endParaRPr lang="ru-RU"/>
        </a:p>
      </dgm:t>
    </dgm:pt>
    <dgm:pt modelId="{312C1A9A-2C2A-463C-A941-86ACFE694339}" type="sibTrans" cxnId="{EAEF162B-C0F5-4DAF-8874-34FD64807F32}">
      <dgm:prSet/>
      <dgm:spPr/>
      <dgm:t>
        <a:bodyPr/>
        <a:lstStyle/>
        <a:p>
          <a:endParaRPr lang="ru-RU"/>
        </a:p>
      </dgm:t>
    </dgm:pt>
    <dgm:pt modelId="{87370112-9928-47A6-88B6-34B46618CBF6}">
      <dgm:prSet/>
      <dgm:spPr/>
      <dgm:t>
        <a:bodyPr/>
        <a:lstStyle/>
        <a:p>
          <a:r>
            <a:rPr lang="ru-RU" dirty="0" smtClean="0"/>
            <a:t>Продуктивный (порождающий)</a:t>
          </a:r>
          <a:endParaRPr lang="ru-RU" dirty="0"/>
        </a:p>
      </dgm:t>
    </dgm:pt>
    <dgm:pt modelId="{DA4FD186-61BE-4309-8C68-A38634E7108F}" type="parTrans" cxnId="{37482A16-93C3-476A-9D38-6200D59DECF0}">
      <dgm:prSet/>
      <dgm:spPr/>
      <dgm:t>
        <a:bodyPr/>
        <a:lstStyle/>
        <a:p>
          <a:endParaRPr lang="ru-RU"/>
        </a:p>
      </dgm:t>
    </dgm:pt>
    <dgm:pt modelId="{3B203364-3C9C-4EF1-9C45-800C52F82353}" type="sibTrans" cxnId="{37482A16-93C3-476A-9D38-6200D59DECF0}">
      <dgm:prSet/>
      <dgm:spPr/>
      <dgm:t>
        <a:bodyPr/>
        <a:lstStyle/>
        <a:p>
          <a:endParaRPr lang="ru-RU"/>
        </a:p>
      </dgm:t>
    </dgm:pt>
    <dgm:pt modelId="{5365FB3A-90D0-40FC-B852-3B7444358289}" type="pres">
      <dgm:prSet presAssocID="{DB5904D1-14A2-4CFE-8386-9E2698AE78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3528D9-A683-4357-8304-4B3318A7BD63}" type="pres">
      <dgm:prSet presAssocID="{3C41C1BE-E003-4311-950D-8B7C4286AB01}" presName="composite" presStyleCnt="0"/>
      <dgm:spPr/>
    </dgm:pt>
    <dgm:pt modelId="{0A2456C3-74AA-478A-AF14-2BFED208BD67}" type="pres">
      <dgm:prSet presAssocID="{3C41C1BE-E003-4311-950D-8B7C4286AB0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D76382-3C3A-44DB-8EAC-74BFBB75F025}" type="pres">
      <dgm:prSet presAssocID="{3C41C1BE-E003-4311-950D-8B7C4286AB0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1E04B-5266-4D55-95E8-2BB780D76755}" type="pres">
      <dgm:prSet presAssocID="{BABDB73E-6BA3-4340-8E17-4D58B24415A7}" presName="space" presStyleCnt="0"/>
      <dgm:spPr/>
    </dgm:pt>
    <dgm:pt modelId="{A2E94B74-7909-4762-8795-CF96CE964616}" type="pres">
      <dgm:prSet presAssocID="{C568B97C-3357-4560-9DF2-2979C94D050D}" presName="composite" presStyleCnt="0"/>
      <dgm:spPr/>
    </dgm:pt>
    <dgm:pt modelId="{DC66894D-BF60-445E-A56C-677221406DA0}" type="pres">
      <dgm:prSet presAssocID="{C568B97C-3357-4560-9DF2-2979C94D050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A3C3C-3045-4141-AC94-BA10ED71319F}" type="pres">
      <dgm:prSet presAssocID="{C568B97C-3357-4560-9DF2-2979C94D050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8BAB7-B3AA-406A-B69D-565C572D653D}" type="pres">
      <dgm:prSet presAssocID="{AA161E70-2770-4BD4-88E4-8D21B2AF235D}" presName="space" presStyleCnt="0"/>
      <dgm:spPr/>
    </dgm:pt>
    <dgm:pt modelId="{85EBEA5D-3980-44DF-81E5-25B9D8EAB415}" type="pres">
      <dgm:prSet presAssocID="{8F78D87E-4D46-46DB-901B-6F1E0667C7D7}" presName="composite" presStyleCnt="0"/>
      <dgm:spPr/>
    </dgm:pt>
    <dgm:pt modelId="{F65CB24C-4C37-4A46-BAB1-2B8C43E679C7}" type="pres">
      <dgm:prSet presAssocID="{8F78D87E-4D46-46DB-901B-6F1E0667C7D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14DB7-77B6-483F-AD49-CA2D341EAAC4}" type="pres">
      <dgm:prSet presAssocID="{8F78D87E-4D46-46DB-901B-6F1E0667C7D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E34736-BC93-4674-AC64-98177D8357D8}" type="presOf" srcId="{C568B97C-3357-4560-9DF2-2979C94D050D}" destId="{DC66894D-BF60-445E-A56C-677221406DA0}" srcOrd="0" destOrd="0" presId="urn:microsoft.com/office/officeart/2005/8/layout/hList1"/>
    <dgm:cxn modelId="{92F7B65B-3C4A-4A60-ABD3-439D92DDB7D7}" srcId="{C568B97C-3357-4560-9DF2-2979C94D050D}" destId="{2CD59B7E-506D-454F-9B0B-CC39DA521CB8}" srcOrd="1" destOrd="0" parTransId="{2846E35B-7864-4721-87CD-8D8C9D1FC581}" sibTransId="{BDAA8301-DA3E-456F-AC25-A263534CB275}"/>
    <dgm:cxn modelId="{BF7FF8AE-DF31-4CFF-844E-B7DF26840619}" type="presOf" srcId="{FB691BBE-160D-4881-B2D0-CD44AA021F4B}" destId="{39D76382-3C3A-44DB-8EAC-74BFBB75F025}" srcOrd="0" destOrd="3" presId="urn:microsoft.com/office/officeart/2005/8/layout/hList1"/>
    <dgm:cxn modelId="{1ABEF144-ABE2-4709-9D47-DDFF277EF96C}" type="presOf" srcId="{593E94D7-ED5B-41FF-8731-3A4E6768C4CF}" destId="{39D76382-3C3A-44DB-8EAC-74BFBB75F025}" srcOrd="0" destOrd="2" presId="urn:microsoft.com/office/officeart/2005/8/layout/hList1"/>
    <dgm:cxn modelId="{655F5DA3-CB65-4BC6-80E5-CFCA23F7E868}" type="presOf" srcId="{2CD59B7E-506D-454F-9B0B-CC39DA521CB8}" destId="{D57A3C3C-3045-4141-AC94-BA10ED71319F}" srcOrd="0" destOrd="1" presId="urn:microsoft.com/office/officeart/2005/8/layout/hList1"/>
    <dgm:cxn modelId="{34C844EB-4F38-4BB2-9388-3459331B2243}" srcId="{3C41C1BE-E003-4311-950D-8B7C4286AB01}" destId="{FB691BBE-160D-4881-B2D0-CD44AA021F4B}" srcOrd="3" destOrd="0" parTransId="{F8F305DC-A3BF-439E-9B9C-0D99AFA08C01}" sibTransId="{D0BD7812-E124-4DCC-AA18-BC859A046D5A}"/>
    <dgm:cxn modelId="{9D9FA177-819B-427C-A533-769E84FD4338}" srcId="{8F78D87E-4D46-46DB-901B-6F1E0667C7D7}" destId="{33DCC833-4CAF-430D-B34F-3EBA922C9A17}" srcOrd="0" destOrd="0" parTransId="{9E5D0F14-B603-4610-9F0C-32E166D170B1}" sibTransId="{C0F7255A-3362-44C6-8852-F504B44F823C}"/>
    <dgm:cxn modelId="{9A62A144-9255-4B88-96E4-F3DF271B7136}" srcId="{C568B97C-3357-4560-9DF2-2979C94D050D}" destId="{C702A637-9CC0-4EEA-B1D0-20812B82DA6A}" srcOrd="0" destOrd="0" parTransId="{0B37461D-8B30-46FB-B3DB-039F6FFC8405}" sibTransId="{F878685B-C35B-4FAF-ADA8-47402974A16C}"/>
    <dgm:cxn modelId="{81C425F3-882F-45FA-B745-1DC8C942BFA3}" type="presOf" srcId="{C702A637-9CC0-4EEA-B1D0-20812B82DA6A}" destId="{D57A3C3C-3045-4141-AC94-BA10ED71319F}" srcOrd="0" destOrd="0" presId="urn:microsoft.com/office/officeart/2005/8/layout/hList1"/>
    <dgm:cxn modelId="{A6D68F9F-1435-4C39-B823-BE7A1E3853C5}" srcId="{3C41C1BE-E003-4311-950D-8B7C4286AB01}" destId="{593E94D7-ED5B-41FF-8731-3A4E6768C4CF}" srcOrd="2" destOrd="0" parTransId="{B58ECC2C-6D72-4979-9DC8-EDB171E91BC3}" sibTransId="{3C4C38FA-3140-42E5-A261-4E10153D3369}"/>
    <dgm:cxn modelId="{65124E51-162C-4D9F-8B95-DBB2B2B89470}" type="presOf" srcId="{3C41C1BE-E003-4311-950D-8B7C4286AB01}" destId="{0A2456C3-74AA-478A-AF14-2BFED208BD67}" srcOrd="0" destOrd="0" presId="urn:microsoft.com/office/officeart/2005/8/layout/hList1"/>
    <dgm:cxn modelId="{2A51CC3C-AAF1-4FC5-9C86-DB20B3475771}" type="presOf" srcId="{DB5904D1-14A2-4CFE-8386-9E2698AE78DB}" destId="{5365FB3A-90D0-40FC-B852-3B7444358289}" srcOrd="0" destOrd="0" presId="urn:microsoft.com/office/officeart/2005/8/layout/hList1"/>
    <dgm:cxn modelId="{0F517674-E5FE-448B-A136-04CCF6C40DD8}" type="presOf" srcId="{5A601948-50E5-440F-8AE4-ABCDD29D7786}" destId="{39D76382-3C3A-44DB-8EAC-74BFBB75F025}" srcOrd="0" destOrd="1" presId="urn:microsoft.com/office/officeart/2005/8/layout/hList1"/>
    <dgm:cxn modelId="{537FE5D9-1CA3-455D-AA21-97239FFDFA67}" srcId="{DB5904D1-14A2-4CFE-8386-9E2698AE78DB}" destId="{8F78D87E-4D46-46DB-901B-6F1E0667C7D7}" srcOrd="2" destOrd="0" parTransId="{65351B5E-3E9F-4E68-A9DF-6F6F79122CA3}" sibTransId="{4FADA1C8-DC88-4A47-B25F-93E32DF79663}"/>
    <dgm:cxn modelId="{8C5050C3-EFF3-4F4F-B53E-15E2FB6AC6EF}" srcId="{DB5904D1-14A2-4CFE-8386-9E2698AE78DB}" destId="{C568B97C-3357-4560-9DF2-2979C94D050D}" srcOrd="1" destOrd="0" parTransId="{39B645AC-1FCE-4B38-8A3E-814FA6848684}" sibTransId="{AA161E70-2770-4BD4-88E4-8D21B2AF235D}"/>
    <dgm:cxn modelId="{548E240A-EFAE-4AE7-A04B-389F890AE428}" type="presOf" srcId="{87370112-9928-47A6-88B6-34B46618CBF6}" destId="{2DD14DB7-77B6-483F-AD49-CA2D341EAAC4}" srcOrd="0" destOrd="2" presId="urn:microsoft.com/office/officeart/2005/8/layout/hList1"/>
    <dgm:cxn modelId="{EAEF162B-C0F5-4DAF-8874-34FD64807F32}" srcId="{8F78D87E-4D46-46DB-901B-6F1E0667C7D7}" destId="{C96B9E1C-F88A-440D-9169-45AF471B1A13}" srcOrd="1" destOrd="0" parTransId="{ADAA7A33-5DF0-4630-A2C0-155940903F29}" sibTransId="{312C1A9A-2C2A-463C-A941-86ACFE694339}"/>
    <dgm:cxn modelId="{F903A74C-F7D3-4334-9DD1-57B58C0C08E5}" type="presOf" srcId="{33DCC833-4CAF-430D-B34F-3EBA922C9A17}" destId="{2DD14DB7-77B6-483F-AD49-CA2D341EAAC4}" srcOrd="0" destOrd="0" presId="urn:microsoft.com/office/officeart/2005/8/layout/hList1"/>
    <dgm:cxn modelId="{2981ACFB-4115-40E7-A3F2-6A430D47B80F}" srcId="{3C41C1BE-E003-4311-950D-8B7C4286AB01}" destId="{5A601948-50E5-440F-8AE4-ABCDD29D7786}" srcOrd="1" destOrd="0" parTransId="{FBC55EAC-2AE6-4A0A-ABE1-B79BD7CA2EA9}" sibTransId="{0E067770-974F-46FE-8852-F050D91F0F8A}"/>
    <dgm:cxn modelId="{F711F033-FB42-482F-A43C-21958D15F6CA}" srcId="{3C41C1BE-E003-4311-950D-8B7C4286AB01}" destId="{1DEBEC9F-6A37-49F0-B92B-EDE58703922C}" srcOrd="0" destOrd="0" parTransId="{A185814C-6EDD-466D-9202-475D3B2B6EA2}" sibTransId="{C335AEC2-9E8E-4391-8E9C-5B393157E525}"/>
    <dgm:cxn modelId="{B6740527-CA76-4A25-B266-6FCA857D5F5B}" type="presOf" srcId="{C96B9E1C-F88A-440D-9169-45AF471B1A13}" destId="{2DD14DB7-77B6-483F-AD49-CA2D341EAAC4}" srcOrd="0" destOrd="1" presId="urn:microsoft.com/office/officeart/2005/8/layout/hList1"/>
    <dgm:cxn modelId="{DEB504B5-943E-46A2-BC0D-40281ECAD306}" type="presOf" srcId="{1DEBEC9F-6A37-49F0-B92B-EDE58703922C}" destId="{39D76382-3C3A-44DB-8EAC-74BFBB75F025}" srcOrd="0" destOrd="0" presId="urn:microsoft.com/office/officeart/2005/8/layout/hList1"/>
    <dgm:cxn modelId="{37482A16-93C3-476A-9D38-6200D59DECF0}" srcId="{8F78D87E-4D46-46DB-901B-6F1E0667C7D7}" destId="{87370112-9928-47A6-88B6-34B46618CBF6}" srcOrd="2" destOrd="0" parTransId="{DA4FD186-61BE-4309-8C68-A38634E7108F}" sibTransId="{3B203364-3C9C-4EF1-9C45-800C52F82353}"/>
    <dgm:cxn modelId="{F0A57D6E-BF95-492A-8522-F016A94F2C32}" srcId="{DB5904D1-14A2-4CFE-8386-9E2698AE78DB}" destId="{3C41C1BE-E003-4311-950D-8B7C4286AB01}" srcOrd="0" destOrd="0" parTransId="{5822408F-48CA-4E90-B8D6-B9B954A6658D}" sibTransId="{BABDB73E-6BA3-4340-8E17-4D58B24415A7}"/>
    <dgm:cxn modelId="{41D5BDF2-3682-4F8A-B3D6-FA26DE8B8117}" type="presOf" srcId="{8F78D87E-4D46-46DB-901B-6F1E0667C7D7}" destId="{F65CB24C-4C37-4A46-BAB1-2B8C43E679C7}" srcOrd="0" destOrd="0" presId="urn:microsoft.com/office/officeart/2005/8/layout/hList1"/>
    <dgm:cxn modelId="{B1791831-88D8-4615-B894-F3108C9F2AB6}" type="presParOf" srcId="{5365FB3A-90D0-40FC-B852-3B7444358289}" destId="{3A3528D9-A683-4357-8304-4B3318A7BD63}" srcOrd="0" destOrd="0" presId="urn:microsoft.com/office/officeart/2005/8/layout/hList1"/>
    <dgm:cxn modelId="{74BD3064-0607-421C-BDF6-375B18770C56}" type="presParOf" srcId="{3A3528D9-A683-4357-8304-4B3318A7BD63}" destId="{0A2456C3-74AA-478A-AF14-2BFED208BD67}" srcOrd="0" destOrd="0" presId="urn:microsoft.com/office/officeart/2005/8/layout/hList1"/>
    <dgm:cxn modelId="{929257D0-E214-44BA-ABF7-9DAB6FB0F9EA}" type="presParOf" srcId="{3A3528D9-A683-4357-8304-4B3318A7BD63}" destId="{39D76382-3C3A-44DB-8EAC-74BFBB75F025}" srcOrd="1" destOrd="0" presId="urn:microsoft.com/office/officeart/2005/8/layout/hList1"/>
    <dgm:cxn modelId="{482BEF80-D898-4C2E-8759-D119403856A6}" type="presParOf" srcId="{5365FB3A-90D0-40FC-B852-3B7444358289}" destId="{2531E04B-5266-4D55-95E8-2BB780D76755}" srcOrd="1" destOrd="0" presId="urn:microsoft.com/office/officeart/2005/8/layout/hList1"/>
    <dgm:cxn modelId="{A0B24D02-8408-432E-B4A6-1D31356F9D59}" type="presParOf" srcId="{5365FB3A-90D0-40FC-B852-3B7444358289}" destId="{A2E94B74-7909-4762-8795-CF96CE964616}" srcOrd="2" destOrd="0" presId="urn:microsoft.com/office/officeart/2005/8/layout/hList1"/>
    <dgm:cxn modelId="{6032DE60-E82F-4DA6-8458-86D7E19CCF12}" type="presParOf" srcId="{A2E94B74-7909-4762-8795-CF96CE964616}" destId="{DC66894D-BF60-445E-A56C-677221406DA0}" srcOrd="0" destOrd="0" presId="urn:microsoft.com/office/officeart/2005/8/layout/hList1"/>
    <dgm:cxn modelId="{14ED96DE-0E21-4689-800B-C933E8A3E10C}" type="presParOf" srcId="{A2E94B74-7909-4762-8795-CF96CE964616}" destId="{D57A3C3C-3045-4141-AC94-BA10ED71319F}" srcOrd="1" destOrd="0" presId="urn:microsoft.com/office/officeart/2005/8/layout/hList1"/>
    <dgm:cxn modelId="{10BB18DF-A4DA-446E-B0C9-9C890105C96D}" type="presParOf" srcId="{5365FB3A-90D0-40FC-B852-3B7444358289}" destId="{9878BAB7-B3AA-406A-B69D-565C572D653D}" srcOrd="3" destOrd="0" presId="urn:microsoft.com/office/officeart/2005/8/layout/hList1"/>
    <dgm:cxn modelId="{4DF3C058-A201-4D88-AF74-1ECD165CD8D6}" type="presParOf" srcId="{5365FB3A-90D0-40FC-B852-3B7444358289}" destId="{85EBEA5D-3980-44DF-81E5-25B9D8EAB415}" srcOrd="4" destOrd="0" presId="urn:microsoft.com/office/officeart/2005/8/layout/hList1"/>
    <dgm:cxn modelId="{538A8C36-6403-4431-A850-523BC7553B31}" type="presParOf" srcId="{85EBEA5D-3980-44DF-81E5-25B9D8EAB415}" destId="{F65CB24C-4C37-4A46-BAB1-2B8C43E679C7}" srcOrd="0" destOrd="0" presId="urn:microsoft.com/office/officeart/2005/8/layout/hList1"/>
    <dgm:cxn modelId="{1452A5AC-1BE3-48EC-AB46-58D976499A25}" type="presParOf" srcId="{85EBEA5D-3980-44DF-81E5-25B9D8EAB415}" destId="{2DD14DB7-77B6-483F-AD49-CA2D341EAA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AA261-ACA6-4E11-860D-CCBC06BCA9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AA87D9-1910-4599-9C4F-B2D071D0E858}">
      <dgm:prSet phldrT="[Текст]"/>
      <dgm:spPr/>
      <dgm:t>
        <a:bodyPr/>
        <a:lstStyle/>
        <a:p>
          <a:r>
            <a:rPr lang="ru-RU" dirty="0" smtClean="0"/>
            <a:t>Второй язык</a:t>
          </a:r>
          <a:endParaRPr lang="ru-RU" dirty="0"/>
        </a:p>
      </dgm:t>
    </dgm:pt>
    <dgm:pt modelId="{F54B7B46-0C34-4C87-8AAA-5CC39DF34554}" type="parTrans" cxnId="{4B550D99-8591-4C15-BD9A-D7B97D78C9B8}">
      <dgm:prSet/>
      <dgm:spPr/>
      <dgm:t>
        <a:bodyPr/>
        <a:lstStyle/>
        <a:p>
          <a:endParaRPr lang="ru-RU"/>
        </a:p>
      </dgm:t>
    </dgm:pt>
    <dgm:pt modelId="{F2D0DD9F-C43A-40EA-8D6F-4DD32E5A02B0}" type="sibTrans" cxnId="{4B550D99-8591-4C15-BD9A-D7B97D78C9B8}">
      <dgm:prSet/>
      <dgm:spPr/>
      <dgm:t>
        <a:bodyPr/>
        <a:lstStyle/>
        <a:p>
          <a:endParaRPr lang="ru-RU"/>
        </a:p>
      </dgm:t>
    </dgm:pt>
    <dgm:pt modelId="{00C4E054-0900-4F1F-9921-DD1C7C588CFB}">
      <dgm:prSet phldrT="[Текст]"/>
      <dgm:spPr/>
      <dgm:t>
        <a:bodyPr/>
        <a:lstStyle/>
        <a:p>
          <a:r>
            <a:rPr lang="ru-RU" dirty="0" smtClean="0"/>
            <a:t>Овладение языком происходит в ситуациях общения (т.е. когда на нем говорят носители языка) и без целенаправленного обучения – естественный (бытовой) билингвизм.</a:t>
          </a:r>
          <a:endParaRPr lang="ru-RU" dirty="0"/>
        </a:p>
      </dgm:t>
    </dgm:pt>
    <dgm:pt modelId="{49B0996F-00DA-4A0C-BBDC-47C579303E98}" type="parTrans" cxnId="{BDBC26EC-967D-481E-A106-FF7BC4AC12F7}">
      <dgm:prSet/>
      <dgm:spPr/>
      <dgm:t>
        <a:bodyPr/>
        <a:lstStyle/>
        <a:p>
          <a:endParaRPr lang="ru-RU"/>
        </a:p>
      </dgm:t>
    </dgm:pt>
    <dgm:pt modelId="{15A5D980-9F13-440C-A8DD-F442C01435D5}" type="sibTrans" cxnId="{BDBC26EC-967D-481E-A106-FF7BC4AC12F7}">
      <dgm:prSet/>
      <dgm:spPr/>
      <dgm:t>
        <a:bodyPr/>
        <a:lstStyle/>
        <a:p>
          <a:endParaRPr lang="ru-RU"/>
        </a:p>
      </dgm:t>
    </dgm:pt>
    <dgm:pt modelId="{DCEC4155-E081-4F7C-A6F2-E5A6DEEC56F4}">
      <dgm:prSet phldrT="[Текст]"/>
      <dgm:spPr/>
      <dgm:t>
        <a:bodyPr/>
        <a:lstStyle/>
        <a:p>
          <a:r>
            <a:rPr lang="ru-RU" dirty="0" smtClean="0"/>
            <a:t>Второй язык «схватывается» с помощью окружения и благодаря обильной речевой практике без опознавания языковых явлений.</a:t>
          </a:r>
          <a:endParaRPr lang="ru-RU" dirty="0"/>
        </a:p>
      </dgm:t>
    </dgm:pt>
    <dgm:pt modelId="{A48C6676-E400-4EBC-91A9-FF18FBDA6279}" type="parTrans" cxnId="{29DD7D4D-503D-4A47-956E-B30641AB85E7}">
      <dgm:prSet/>
      <dgm:spPr/>
      <dgm:t>
        <a:bodyPr/>
        <a:lstStyle/>
        <a:p>
          <a:endParaRPr lang="ru-RU"/>
        </a:p>
      </dgm:t>
    </dgm:pt>
    <dgm:pt modelId="{9186B989-EBC1-4E98-A4A2-C636C3CF6603}" type="sibTrans" cxnId="{29DD7D4D-503D-4A47-956E-B30641AB85E7}">
      <dgm:prSet/>
      <dgm:spPr/>
      <dgm:t>
        <a:bodyPr/>
        <a:lstStyle/>
        <a:p>
          <a:endParaRPr lang="ru-RU"/>
        </a:p>
      </dgm:t>
    </dgm:pt>
    <dgm:pt modelId="{6A18C1B4-8950-46C6-9ADC-46AB3C372604}">
      <dgm:prSet phldrT="[Текст]"/>
      <dgm:spPr/>
      <dgm:t>
        <a:bodyPr/>
        <a:lstStyle/>
        <a:p>
          <a:r>
            <a:rPr lang="ru-RU" dirty="0" smtClean="0"/>
            <a:t>Иностранный язык</a:t>
          </a:r>
          <a:endParaRPr lang="ru-RU" dirty="0"/>
        </a:p>
      </dgm:t>
    </dgm:pt>
    <dgm:pt modelId="{E4B505E8-6368-4B08-87B3-D64732E3CA0B}" type="parTrans" cxnId="{901DF44D-6442-41C8-BFCE-95E3E27BDC2D}">
      <dgm:prSet/>
      <dgm:spPr/>
      <dgm:t>
        <a:bodyPr/>
        <a:lstStyle/>
        <a:p>
          <a:endParaRPr lang="ru-RU"/>
        </a:p>
      </dgm:t>
    </dgm:pt>
    <dgm:pt modelId="{2174278A-3560-4121-816F-50AD73620A20}" type="sibTrans" cxnId="{901DF44D-6442-41C8-BFCE-95E3E27BDC2D}">
      <dgm:prSet/>
      <dgm:spPr/>
      <dgm:t>
        <a:bodyPr/>
        <a:lstStyle/>
        <a:p>
          <a:endParaRPr lang="ru-RU"/>
        </a:p>
      </dgm:t>
    </dgm:pt>
    <dgm:pt modelId="{8C9B2306-76F8-4FED-A08F-4BDCA293B9A1}">
      <dgm:prSet phldrT="[Текст]"/>
      <dgm:spPr/>
      <dgm:t>
        <a:bodyPr/>
        <a:lstStyle/>
        <a:p>
          <a:r>
            <a:rPr lang="ru-RU" dirty="0" smtClean="0"/>
            <a:t>В искусственных учебных ситуациях с ограниченной сеткой часов, но при обучении под руководством профессионала – искусственный (учебный) билингвизм</a:t>
          </a:r>
          <a:endParaRPr lang="ru-RU" dirty="0"/>
        </a:p>
      </dgm:t>
    </dgm:pt>
    <dgm:pt modelId="{A75C1B56-FD5A-4561-BCBA-503F5CDDC23B}" type="parTrans" cxnId="{53B523EA-81F6-4BAD-824E-516372D3DA50}">
      <dgm:prSet/>
      <dgm:spPr/>
      <dgm:t>
        <a:bodyPr/>
        <a:lstStyle/>
        <a:p>
          <a:endParaRPr lang="ru-RU"/>
        </a:p>
      </dgm:t>
    </dgm:pt>
    <dgm:pt modelId="{ACEEFBF7-CF17-431F-8FE2-ABE6C860A4A7}" type="sibTrans" cxnId="{53B523EA-81F6-4BAD-824E-516372D3DA50}">
      <dgm:prSet/>
      <dgm:spPr/>
      <dgm:t>
        <a:bodyPr/>
        <a:lstStyle/>
        <a:p>
          <a:endParaRPr lang="ru-RU"/>
        </a:p>
      </dgm:t>
    </dgm:pt>
    <dgm:pt modelId="{992CDFD6-AF9E-4B10-8D5F-764419E1CC56}">
      <dgm:prSet phldrT="[Текст]"/>
      <dgm:spPr/>
      <dgm:t>
        <a:bodyPr/>
        <a:lstStyle/>
        <a:p>
          <a:r>
            <a:rPr lang="ru-RU" dirty="0" smtClean="0"/>
            <a:t>Иностранный язык «выучивается» посредством волевых усилий и с использованием специальных методов и приемов.</a:t>
          </a:r>
          <a:endParaRPr lang="ru-RU" dirty="0"/>
        </a:p>
      </dgm:t>
    </dgm:pt>
    <dgm:pt modelId="{AC0A798D-F5E9-45C0-8577-B10A86E06533}" type="parTrans" cxnId="{4AEFC0FC-81C4-499A-959A-5658C41716BF}">
      <dgm:prSet/>
      <dgm:spPr/>
      <dgm:t>
        <a:bodyPr/>
        <a:lstStyle/>
        <a:p>
          <a:endParaRPr lang="ru-RU"/>
        </a:p>
      </dgm:t>
    </dgm:pt>
    <dgm:pt modelId="{9799831D-D057-4A77-87A5-AE598864D656}" type="sibTrans" cxnId="{4AEFC0FC-81C4-499A-959A-5658C41716BF}">
      <dgm:prSet/>
      <dgm:spPr/>
      <dgm:t>
        <a:bodyPr/>
        <a:lstStyle/>
        <a:p>
          <a:endParaRPr lang="ru-RU"/>
        </a:p>
      </dgm:t>
    </dgm:pt>
    <dgm:pt modelId="{CC5562C2-B3B0-49CD-8025-92867EEB1525}" type="pres">
      <dgm:prSet presAssocID="{205AA261-ACA6-4E11-860D-CCBC06BCA9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A0228E-67F5-48EF-98DE-0D06B4F5B07A}" type="pres">
      <dgm:prSet presAssocID="{9CAA87D9-1910-4599-9C4F-B2D071D0E858}" presName="linNode" presStyleCnt="0"/>
      <dgm:spPr/>
    </dgm:pt>
    <dgm:pt modelId="{B948A1CF-B87F-4117-8AC6-68E347DD2B14}" type="pres">
      <dgm:prSet presAssocID="{9CAA87D9-1910-4599-9C4F-B2D071D0E858}" presName="parentText" presStyleLbl="node1" presStyleIdx="0" presStyleCnt="2" custScaleY="81494" custLinFactNeighborX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0D709-CBB7-4868-B154-A2A4219EF00A}" type="pres">
      <dgm:prSet presAssocID="{9CAA87D9-1910-4599-9C4F-B2D071D0E85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B8871-81CC-4458-B537-345CF1604373}" type="pres">
      <dgm:prSet presAssocID="{F2D0DD9F-C43A-40EA-8D6F-4DD32E5A02B0}" presName="sp" presStyleCnt="0"/>
      <dgm:spPr/>
    </dgm:pt>
    <dgm:pt modelId="{3BF08A9E-06D3-4A17-BE94-BF1428B86FA5}" type="pres">
      <dgm:prSet presAssocID="{6A18C1B4-8950-46C6-9ADC-46AB3C372604}" presName="linNode" presStyleCnt="0"/>
      <dgm:spPr/>
    </dgm:pt>
    <dgm:pt modelId="{455AEB9F-0DA7-4067-8648-74F9370E0A15}" type="pres">
      <dgm:prSet presAssocID="{6A18C1B4-8950-46C6-9ADC-46AB3C372604}" presName="parentText" presStyleLbl="node1" presStyleIdx="1" presStyleCnt="2" custScaleY="802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30B76-3194-428C-B8B1-797733A5D2C1}" type="pres">
      <dgm:prSet presAssocID="{6A18C1B4-8950-46C6-9ADC-46AB3C372604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BC26EC-967D-481E-A106-FF7BC4AC12F7}" srcId="{9CAA87D9-1910-4599-9C4F-B2D071D0E858}" destId="{00C4E054-0900-4F1F-9921-DD1C7C588CFB}" srcOrd="0" destOrd="0" parTransId="{49B0996F-00DA-4A0C-BBDC-47C579303E98}" sibTransId="{15A5D980-9F13-440C-A8DD-F442C01435D5}"/>
    <dgm:cxn modelId="{58E847B2-D813-4BFF-A4BB-4E39394D7B75}" type="presOf" srcId="{6A18C1B4-8950-46C6-9ADC-46AB3C372604}" destId="{455AEB9F-0DA7-4067-8648-74F9370E0A15}" srcOrd="0" destOrd="0" presId="urn:microsoft.com/office/officeart/2005/8/layout/vList5"/>
    <dgm:cxn modelId="{3B2F80C9-BC23-4D4E-BCFC-0598D0DC1A75}" type="presOf" srcId="{205AA261-ACA6-4E11-860D-CCBC06BCA9C0}" destId="{CC5562C2-B3B0-49CD-8025-92867EEB1525}" srcOrd="0" destOrd="0" presId="urn:microsoft.com/office/officeart/2005/8/layout/vList5"/>
    <dgm:cxn modelId="{53B523EA-81F6-4BAD-824E-516372D3DA50}" srcId="{6A18C1B4-8950-46C6-9ADC-46AB3C372604}" destId="{8C9B2306-76F8-4FED-A08F-4BDCA293B9A1}" srcOrd="0" destOrd="0" parTransId="{A75C1B56-FD5A-4561-BCBA-503F5CDDC23B}" sibTransId="{ACEEFBF7-CF17-431F-8FE2-ABE6C860A4A7}"/>
    <dgm:cxn modelId="{CD2192DB-8666-4BFA-95C2-29CF5F92D00F}" type="presOf" srcId="{992CDFD6-AF9E-4B10-8D5F-764419E1CC56}" destId="{1FE30B76-3194-428C-B8B1-797733A5D2C1}" srcOrd="0" destOrd="1" presId="urn:microsoft.com/office/officeart/2005/8/layout/vList5"/>
    <dgm:cxn modelId="{901DF44D-6442-41C8-BFCE-95E3E27BDC2D}" srcId="{205AA261-ACA6-4E11-860D-CCBC06BCA9C0}" destId="{6A18C1B4-8950-46C6-9ADC-46AB3C372604}" srcOrd="1" destOrd="0" parTransId="{E4B505E8-6368-4B08-87B3-D64732E3CA0B}" sibTransId="{2174278A-3560-4121-816F-50AD73620A20}"/>
    <dgm:cxn modelId="{61EC5DA2-DFE9-4A49-8C8E-331026D65F13}" type="presOf" srcId="{9CAA87D9-1910-4599-9C4F-B2D071D0E858}" destId="{B948A1CF-B87F-4117-8AC6-68E347DD2B14}" srcOrd="0" destOrd="0" presId="urn:microsoft.com/office/officeart/2005/8/layout/vList5"/>
    <dgm:cxn modelId="{87615899-B823-45EF-BE88-E1DA8645EAC1}" type="presOf" srcId="{8C9B2306-76F8-4FED-A08F-4BDCA293B9A1}" destId="{1FE30B76-3194-428C-B8B1-797733A5D2C1}" srcOrd="0" destOrd="0" presId="urn:microsoft.com/office/officeart/2005/8/layout/vList5"/>
    <dgm:cxn modelId="{4AEFC0FC-81C4-499A-959A-5658C41716BF}" srcId="{6A18C1B4-8950-46C6-9ADC-46AB3C372604}" destId="{992CDFD6-AF9E-4B10-8D5F-764419E1CC56}" srcOrd="1" destOrd="0" parTransId="{AC0A798D-F5E9-45C0-8577-B10A86E06533}" sibTransId="{9799831D-D057-4A77-87A5-AE598864D656}"/>
    <dgm:cxn modelId="{3E3A778E-C77F-4ED1-B482-73F60988ED31}" type="presOf" srcId="{00C4E054-0900-4F1F-9921-DD1C7C588CFB}" destId="{8F00D709-CBB7-4868-B154-A2A4219EF00A}" srcOrd="0" destOrd="0" presId="urn:microsoft.com/office/officeart/2005/8/layout/vList5"/>
    <dgm:cxn modelId="{4B550D99-8591-4C15-BD9A-D7B97D78C9B8}" srcId="{205AA261-ACA6-4E11-860D-CCBC06BCA9C0}" destId="{9CAA87D9-1910-4599-9C4F-B2D071D0E858}" srcOrd="0" destOrd="0" parTransId="{F54B7B46-0C34-4C87-8AAA-5CC39DF34554}" sibTransId="{F2D0DD9F-C43A-40EA-8D6F-4DD32E5A02B0}"/>
    <dgm:cxn modelId="{29DD7D4D-503D-4A47-956E-B30641AB85E7}" srcId="{9CAA87D9-1910-4599-9C4F-B2D071D0E858}" destId="{DCEC4155-E081-4F7C-A6F2-E5A6DEEC56F4}" srcOrd="1" destOrd="0" parTransId="{A48C6676-E400-4EBC-91A9-FF18FBDA6279}" sibTransId="{9186B989-EBC1-4E98-A4A2-C636C3CF6603}"/>
    <dgm:cxn modelId="{549A40E2-9170-492C-AFC6-20C63B9971B2}" type="presOf" srcId="{DCEC4155-E081-4F7C-A6F2-E5A6DEEC56F4}" destId="{8F00D709-CBB7-4868-B154-A2A4219EF00A}" srcOrd="0" destOrd="1" presId="urn:microsoft.com/office/officeart/2005/8/layout/vList5"/>
    <dgm:cxn modelId="{B754EAA0-247C-45DB-898F-E06F7ADA189F}" type="presParOf" srcId="{CC5562C2-B3B0-49CD-8025-92867EEB1525}" destId="{C4A0228E-67F5-48EF-98DE-0D06B4F5B07A}" srcOrd="0" destOrd="0" presId="urn:microsoft.com/office/officeart/2005/8/layout/vList5"/>
    <dgm:cxn modelId="{A8633415-0B20-42B2-A111-F6A3A374F8D6}" type="presParOf" srcId="{C4A0228E-67F5-48EF-98DE-0D06B4F5B07A}" destId="{B948A1CF-B87F-4117-8AC6-68E347DD2B14}" srcOrd="0" destOrd="0" presId="urn:microsoft.com/office/officeart/2005/8/layout/vList5"/>
    <dgm:cxn modelId="{AA1CA641-FB4E-4FDA-8C36-E6C290330FBD}" type="presParOf" srcId="{C4A0228E-67F5-48EF-98DE-0D06B4F5B07A}" destId="{8F00D709-CBB7-4868-B154-A2A4219EF00A}" srcOrd="1" destOrd="0" presId="urn:microsoft.com/office/officeart/2005/8/layout/vList5"/>
    <dgm:cxn modelId="{81477079-275A-4687-9540-AE9C931BC4FC}" type="presParOf" srcId="{CC5562C2-B3B0-49CD-8025-92867EEB1525}" destId="{B2BB8871-81CC-4458-B537-345CF1604373}" srcOrd="1" destOrd="0" presId="urn:microsoft.com/office/officeart/2005/8/layout/vList5"/>
    <dgm:cxn modelId="{4E0CC4A3-BC4E-4D50-90A2-CEABE7600EA7}" type="presParOf" srcId="{CC5562C2-B3B0-49CD-8025-92867EEB1525}" destId="{3BF08A9E-06D3-4A17-BE94-BF1428B86FA5}" srcOrd="2" destOrd="0" presId="urn:microsoft.com/office/officeart/2005/8/layout/vList5"/>
    <dgm:cxn modelId="{A4DEC1D0-9CBF-4031-9E76-F9D7C1550A8D}" type="presParOf" srcId="{3BF08A9E-06D3-4A17-BE94-BF1428B86FA5}" destId="{455AEB9F-0DA7-4067-8648-74F9370E0A15}" srcOrd="0" destOrd="0" presId="urn:microsoft.com/office/officeart/2005/8/layout/vList5"/>
    <dgm:cxn modelId="{DF6BCF1D-6D3E-4378-8F99-0CCEB643EEA7}" type="presParOf" srcId="{3BF08A9E-06D3-4A17-BE94-BF1428B86FA5}" destId="{1FE30B76-3194-428C-B8B1-797733A5D2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4C8A2A-E7E3-4C29-9EE2-6D0C85D093F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338A367-C6CB-441B-A5F0-466F8A8433D4}">
      <dgm:prSet phldrT="[Текст]"/>
      <dgm:spPr/>
      <dgm:t>
        <a:bodyPr/>
        <a:lstStyle/>
        <a:p>
          <a:r>
            <a:rPr lang="ru-RU" dirty="0" smtClean="0"/>
            <a:t>Высокий уровень</a:t>
          </a:r>
          <a:endParaRPr lang="ru-RU" dirty="0"/>
        </a:p>
      </dgm:t>
    </dgm:pt>
    <dgm:pt modelId="{DE119E68-7D5A-4F98-80D6-31D8F08473DD}" type="parTrans" cxnId="{03857658-75E8-44CC-8D85-9F54F708795D}">
      <dgm:prSet/>
      <dgm:spPr/>
      <dgm:t>
        <a:bodyPr/>
        <a:lstStyle/>
        <a:p>
          <a:endParaRPr lang="ru-RU"/>
        </a:p>
      </dgm:t>
    </dgm:pt>
    <dgm:pt modelId="{18DEBC09-414E-4154-A698-C983FFC29B6B}" type="sibTrans" cxnId="{03857658-75E8-44CC-8D85-9F54F708795D}">
      <dgm:prSet/>
      <dgm:spPr/>
      <dgm:t>
        <a:bodyPr/>
        <a:lstStyle/>
        <a:p>
          <a:endParaRPr lang="ru-RU"/>
        </a:p>
      </dgm:t>
    </dgm:pt>
    <dgm:pt modelId="{C2E54899-C23C-4CDC-A36D-D6BECFBBE0D2}">
      <dgm:prSet phldrT="[Текст]"/>
      <dgm:spPr/>
      <dgm:t>
        <a:bodyPr/>
        <a:lstStyle/>
        <a:p>
          <a:r>
            <a:rPr lang="ru-RU" dirty="0" smtClean="0"/>
            <a:t>Средний уровень</a:t>
          </a:r>
          <a:endParaRPr lang="ru-RU" dirty="0"/>
        </a:p>
      </dgm:t>
    </dgm:pt>
    <dgm:pt modelId="{639C026F-5BCE-4159-A433-04FECB3EF685}" type="parTrans" cxnId="{9415641C-166D-4483-A457-034AB6641812}">
      <dgm:prSet/>
      <dgm:spPr/>
      <dgm:t>
        <a:bodyPr/>
        <a:lstStyle/>
        <a:p>
          <a:endParaRPr lang="ru-RU"/>
        </a:p>
      </dgm:t>
    </dgm:pt>
    <dgm:pt modelId="{9A38891C-4245-448B-8E13-92CC028ECD1A}" type="sibTrans" cxnId="{9415641C-166D-4483-A457-034AB6641812}">
      <dgm:prSet/>
      <dgm:spPr/>
      <dgm:t>
        <a:bodyPr/>
        <a:lstStyle/>
        <a:p>
          <a:endParaRPr lang="ru-RU"/>
        </a:p>
      </dgm:t>
    </dgm:pt>
    <dgm:pt modelId="{B2BFEC0B-118F-4DBB-8F09-FB2741B19288}">
      <dgm:prSet phldrT="[Текст]"/>
      <dgm:spPr/>
      <dgm:t>
        <a:bodyPr/>
        <a:lstStyle/>
        <a:p>
          <a:r>
            <a:rPr lang="ru-RU" dirty="0" smtClean="0"/>
            <a:t>Низкий уровень</a:t>
          </a:r>
          <a:endParaRPr lang="ru-RU" dirty="0"/>
        </a:p>
      </dgm:t>
    </dgm:pt>
    <dgm:pt modelId="{EE64BBCA-F84C-4D42-895A-FF9E2CE6CFD7}" type="parTrans" cxnId="{645F6062-A581-4459-A70B-156875623581}">
      <dgm:prSet/>
      <dgm:spPr/>
      <dgm:t>
        <a:bodyPr/>
        <a:lstStyle/>
        <a:p>
          <a:endParaRPr lang="ru-RU"/>
        </a:p>
      </dgm:t>
    </dgm:pt>
    <dgm:pt modelId="{2F53ADD3-4980-4B8D-8B13-4D3A6A704198}" type="sibTrans" cxnId="{645F6062-A581-4459-A70B-156875623581}">
      <dgm:prSet/>
      <dgm:spPr/>
      <dgm:t>
        <a:bodyPr/>
        <a:lstStyle/>
        <a:p>
          <a:endParaRPr lang="ru-RU"/>
        </a:p>
      </dgm:t>
    </dgm:pt>
    <dgm:pt modelId="{05649955-7470-4DF8-A1CE-FB51DA2DE82F}" type="pres">
      <dgm:prSet presAssocID="{A64C8A2A-E7E3-4C29-9EE2-6D0C85D093F7}" presName="compositeShape" presStyleCnt="0">
        <dgm:presLayoutVars>
          <dgm:dir/>
          <dgm:resizeHandles/>
        </dgm:presLayoutVars>
      </dgm:prSet>
      <dgm:spPr/>
    </dgm:pt>
    <dgm:pt modelId="{0C234F33-727C-418E-BFF3-951593134DD5}" type="pres">
      <dgm:prSet presAssocID="{A64C8A2A-E7E3-4C29-9EE2-6D0C85D093F7}" presName="pyramid" presStyleLbl="node1" presStyleIdx="0" presStyleCnt="1"/>
      <dgm:spPr/>
    </dgm:pt>
    <dgm:pt modelId="{51E05F36-A6DA-4160-8D86-3EE660A03262}" type="pres">
      <dgm:prSet presAssocID="{A64C8A2A-E7E3-4C29-9EE2-6D0C85D093F7}" presName="theList" presStyleCnt="0"/>
      <dgm:spPr/>
    </dgm:pt>
    <dgm:pt modelId="{9E4398D2-9D2E-477F-B453-CDE195D8BAFE}" type="pres">
      <dgm:prSet presAssocID="{9338A367-C6CB-441B-A5F0-466F8A8433D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89BDE-F1E6-4174-B46F-BCA692FD5F81}" type="pres">
      <dgm:prSet presAssocID="{9338A367-C6CB-441B-A5F0-466F8A8433D4}" presName="aSpace" presStyleCnt="0"/>
      <dgm:spPr/>
    </dgm:pt>
    <dgm:pt modelId="{A4FFF8DC-F405-4A34-AD16-FDAD492C2CDD}" type="pres">
      <dgm:prSet presAssocID="{C2E54899-C23C-4CDC-A36D-D6BECFBBE0D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50372-8A66-469E-A9DD-DCB580FA777B}" type="pres">
      <dgm:prSet presAssocID="{C2E54899-C23C-4CDC-A36D-D6BECFBBE0D2}" presName="aSpace" presStyleCnt="0"/>
      <dgm:spPr/>
    </dgm:pt>
    <dgm:pt modelId="{1F8B3209-0DA5-415A-AA16-FF0B13798F41}" type="pres">
      <dgm:prSet presAssocID="{B2BFEC0B-118F-4DBB-8F09-FB2741B1928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6324E-A124-4D9A-B5BF-727DA2E9450B}" type="pres">
      <dgm:prSet presAssocID="{B2BFEC0B-118F-4DBB-8F09-FB2741B19288}" presName="aSpace" presStyleCnt="0"/>
      <dgm:spPr/>
    </dgm:pt>
  </dgm:ptLst>
  <dgm:cxnLst>
    <dgm:cxn modelId="{EC3AB6C9-CE4C-464C-A84B-752A319D5EC9}" type="presOf" srcId="{C2E54899-C23C-4CDC-A36D-D6BECFBBE0D2}" destId="{A4FFF8DC-F405-4A34-AD16-FDAD492C2CDD}" srcOrd="0" destOrd="0" presId="urn:microsoft.com/office/officeart/2005/8/layout/pyramid2"/>
    <dgm:cxn modelId="{811B810A-CDE4-4E7E-8CBE-6217A77BF458}" type="presOf" srcId="{A64C8A2A-E7E3-4C29-9EE2-6D0C85D093F7}" destId="{05649955-7470-4DF8-A1CE-FB51DA2DE82F}" srcOrd="0" destOrd="0" presId="urn:microsoft.com/office/officeart/2005/8/layout/pyramid2"/>
    <dgm:cxn modelId="{2A24D24B-C0C6-4294-8C12-F375A2BEC683}" type="presOf" srcId="{B2BFEC0B-118F-4DBB-8F09-FB2741B19288}" destId="{1F8B3209-0DA5-415A-AA16-FF0B13798F41}" srcOrd="0" destOrd="0" presId="urn:microsoft.com/office/officeart/2005/8/layout/pyramid2"/>
    <dgm:cxn modelId="{03857658-75E8-44CC-8D85-9F54F708795D}" srcId="{A64C8A2A-E7E3-4C29-9EE2-6D0C85D093F7}" destId="{9338A367-C6CB-441B-A5F0-466F8A8433D4}" srcOrd="0" destOrd="0" parTransId="{DE119E68-7D5A-4F98-80D6-31D8F08473DD}" sibTransId="{18DEBC09-414E-4154-A698-C983FFC29B6B}"/>
    <dgm:cxn modelId="{645F6062-A581-4459-A70B-156875623581}" srcId="{A64C8A2A-E7E3-4C29-9EE2-6D0C85D093F7}" destId="{B2BFEC0B-118F-4DBB-8F09-FB2741B19288}" srcOrd="2" destOrd="0" parTransId="{EE64BBCA-F84C-4D42-895A-FF9E2CE6CFD7}" sibTransId="{2F53ADD3-4980-4B8D-8B13-4D3A6A704198}"/>
    <dgm:cxn modelId="{9415641C-166D-4483-A457-034AB6641812}" srcId="{A64C8A2A-E7E3-4C29-9EE2-6D0C85D093F7}" destId="{C2E54899-C23C-4CDC-A36D-D6BECFBBE0D2}" srcOrd="1" destOrd="0" parTransId="{639C026F-5BCE-4159-A433-04FECB3EF685}" sibTransId="{9A38891C-4245-448B-8E13-92CC028ECD1A}"/>
    <dgm:cxn modelId="{BE3CB5F2-CA11-4C0F-ADD9-FA9267463C2A}" type="presOf" srcId="{9338A367-C6CB-441B-A5F0-466F8A8433D4}" destId="{9E4398D2-9D2E-477F-B453-CDE195D8BAFE}" srcOrd="0" destOrd="0" presId="urn:microsoft.com/office/officeart/2005/8/layout/pyramid2"/>
    <dgm:cxn modelId="{34E8118C-E5A8-4F30-8484-5559FF45CC64}" type="presParOf" srcId="{05649955-7470-4DF8-A1CE-FB51DA2DE82F}" destId="{0C234F33-727C-418E-BFF3-951593134DD5}" srcOrd="0" destOrd="0" presId="urn:microsoft.com/office/officeart/2005/8/layout/pyramid2"/>
    <dgm:cxn modelId="{5B00FCAA-4F90-45F5-9968-FBF3DCF97313}" type="presParOf" srcId="{05649955-7470-4DF8-A1CE-FB51DA2DE82F}" destId="{51E05F36-A6DA-4160-8D86-3EE660A03262}" srcOrd="1" destOrd="0" presId="urn:microsoft.com/office/officeart/2005/8/layout/pyramid2"/>
    <dgm:cxn modelId="{4760A2C8-5A47-4E30-9838-4F305A3AE953}" type="presParOf" srcId="{51E05F36-A6DA-4160-8D86-3EE660A03262}" destId="{9E4398D2-9D2E-477F-B453-CDE195D8BAFE}" srcOrd="0" destOrd="0" presId="urn:microsoft.com/office/officeart/2005/8/layout/pyramid2"/>
    <dgm:cxn modelId="{82A59C9F-8B75-4994-8AB2-C9E4568322F5}" type="presParOf" srcId="{51E05F36-A6DA-4160-8D86-3EE660A03262}" destId="{9CB89BDE-F1E6-4174-B46F-BCA692FD5F81}" srcOrd="1" destOrd="0" presId="urn:microsoft.com/office/officeart/2005/8/layout/pyramid2"/>
    <dgm:cxn modelId="{3421FE42-72FF-4ADD-8A1C-4DD350A4BE06}" type="presParOf" srcId="{51E05F36-A6DA-4160-8D86-3EE660A03262}" destId="{A4FFF8DC-F405-4A34-AD16-FDAD492C2CDD}" srcOrd="2" destOrd="0" presId="urn:microsoft.com/office/officeart/2005/8/layout/pyramid2"/>
    <dgm:cxn modelId="{82FFCB95-8457-4BF4-BEE6-319D21FD2DB5}" type="presParOf" srcId="{51E05F36-A6DA-4160-8D86-3EE660A03262}" destId="{0BA50372-8A66-469E-A9DD-DCB580FA777B}" srcOrd="3" destOrd="0" presId="urn:microsoft.com/office/officeart/2005/8/layout/pyramid2"/>
    <dgm:cxn modelId="{1DC4DD42-DB9F-4C58-A1E3-D5551FA055A5}" type="presParOf" srcId="{51E05F36-A6DA-4160-8D86-3EE660A03262}" destId="{1F8B3209-0DA5-415A-AA16-FF0B13798F41}" srcOrd="4" destOrd="0" presId="urn:microsoft.com/office/officeart/2005/8/layout/pyramid2"/>
    <dgm:cxn modelId="{35AE06BE-8619-483D-9B37-BD385F052E86}" type="presParOf" srcId="{51E05F36-A6DA-4160-8D86-3EE660A03262}" destId="{6666324E-A124-4D9A-B5BF-727DA2E9450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456C3-74AA-478A-AF14-2BFED208BD67}">
      <dsp:nvSpPr>
        <dsp:cNvPr id="0" name=""/>
        <dsp:cNvSpPr/>
      </dsp:nvSpPr>
      <dsp:spPr>
        <a:xfrm>
          <a:off x="3143" y="292122"/>
          <a:ext cx="3064668" cy="1013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 зависимости от ситуации</a:t>
          </a:r>
          <a:endParaRPr lang="ru-RU" sz="1900" kern="1200" dirty="0"/>
        </a:p>
      </dsp:txBody>
      <dsp:txXfrm>
        <a:off x="3143" y="292122"/>
        <a:ext cx="3064668" cy="1013783"/>
      </dsp:txXfrm>
    </dsp:sp>
    <dsp:sp modelId="{39D76382-3C3A-44DB-8EAC-74BFBB75F025}">
      <dsp:nvSpPr>
        <dsp:cNvPr id="0" name=""/>
        <dsp:cNvSpPr/>
      </dsp:nvSpPr>
      <dsp:spPr>
        <a:xfrm>
          <a:off x="3143" y="1305906"/>
          <a:ext cx="3064668" cy="2816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Национальный (в определенной социальной общности)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Индивидуальный (в определенной коммуникативной ситуации)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Естественный (бытовой)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Искусственный (учебный)</a:t>
          </a:r>
          <a:endParaRPr lang="ru-RU" sz="1900" kern="1200" dirty="0"/>
        </a:p>
      </dsp:txBody>
      <dsp:txXfrm>
        <a:off x="3143" y="1305906"/>
        <a:ext cx="3064668" cy="2816369"/>
      </dsp:txXfrm>
    </dsp:sp>
    <dsp:sp modelId="{DC66894D-BF60-445E-A56C-677221406DA0}">
      <dsp:nvSpPr>
        <dsp:cNvPr id="0" name=""/>
        <dsp:cNvSpPr/>
      </dsp:nvSpPr>
      <dsp:spPr>
        <a:xfrm>
          <a:off x="3496865" y="292122"/>
          <a:ext cx="3064668" cy="1013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kern="1200" dirty="0" smtClean="0"/>
            <a:t>В зависимости от возрастных периодов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496865" y="292122"/>
        <a:ext cx="3064668" cy="1013783"/>
      </dsp:txXfrm>
    </dsp:sp>
    <dsp:sp modelId="{D57A3C3C-3045-4141-AC94-BA10ED71319F}">
      <dsp:nvSpPr>
        <dsp:cNvPr id="0" name=""/>
        <dsp:cNvSpPr/>
      </dsp:nvSpPr>
      <dsp:spPr>
        <a:xfrm>
          <a:off x="3496865" y="1305906"/>
          <a:ext cx="3064668" cy="2816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Ранний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Поздний </a:t>
          </a:r>
          <a:endParaRPr lang="ru-RU" sz="1900" kern="1200" dirty="0"/>
        </a:p>
      </dsp:txBody>
      <dsp:txXfrm>
        <a:off x="3496865" y="1305906"/>
        <a:ext cx="3064668" cy="2816369"/>
      </dsp:txXfrm>
    </dsp:sp>
    <dsp:sp modelId="{F65CB24C-4C37-4A46-BAB1-2B8C43E679C7}">
      <dsp:nvSpPr>
        <dsp:cNvPr id="0" name=""/>
        <dsp:cNvSpPr/>
      </dsp:nvSpPr>
      <dsp:spPr>
        <a:xfrm>
          <a:off x="6990588" y="292122"/>
          <a:ext cx="3064668" cy="1013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В зависимости от степени владения языком</a:t>
          </a:r>
          <a:endParaRPr lang="ru-RU" sz="1900" kern="1200" dirty="0"/>
        </a:p>
      </dsp:txBody>
      <dsp:txXfrm>
        <a:off x="6990588" y="292122"/>
        <a:ext cx="3064668" cy="1013783"/>
      </dsp:txXfrm>
    </dsp:sp>
    <dsp:sp modelId="{2DD14DB7-77B6-483F-AD49-CA2D341EAAC4}">
      <dsp:nvSpPr>
        <dsp:cNvPr id="0" name=""/>
        <dsp:cNvSpPr/>
      </dsp:nvSpPr>
      <dsp:spPr>
        <a:xfrm>
          <a:off x="6990588" y="1305906"/>
          <a:ext cx="3064668" cy="2816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Рецептивный (воспринимающий)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Репродуктивный (воспроизводственный)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Продуктивный (порождающий)</a:t>
          </a:r>
          <a:endParaRPr lang="ru-RU" sz="1900" kern="1200" dirty="0"/>
        </a:p>
      </dsp:txBody>
      <dsp:txXfrm>
        <a:off x="6990588" y="1305906"/>
        <a:ext cx="3064668" cy="2816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0D709-CBB7-4868-B154-A2A4219EF00A}">
      <dsp:nvSpPr>
        <dsp:cNvPr id="0" name=""/>
        <dsp:cNvSpPr/>
      </dsp:nvSpPr>
      <dsp:spPr>
        <a:xfrm rot="5400000">
          <a:off x="5874886" y="-2235407"/>
          <a:ext cx="1929650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Овладение языком происходит в ситуациях общения (т.е. когда на нем говорят носители языка) и без целенаправленного обучения – естественный (бытовой) билингвизм.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Второй язык «схватывается» с помощью окружения и благодаря обильной речевой практике без опознавания языковых явлений.</a:t>
          </a:r>
          <a:endParaRPr lang="ru-RU" sz="1700" kern="1200" dirty="0"/>
        </a:p>
      </dsp:txBody>
      <dsp:txXfrm rot="-5400000">
        <a:off x="3621023" y="112654"/>
        <a:ext cx="6343178" cy="1741254"/>
      </dsp:txXfrm>
    </dsp:sp>
    <dsp:sp modelId="{B948A1CF-B87F-4117-8AC6-68E347DD2B14}">
      <dsp:nvSpPr>
        <dsp:cNvPr id="0" name=""/>
        <dsp:cNvSpPr/>
      </dsp:nvSpPr>
      <dsp:spPr>
        <a:xfrm>
          <a:off x="321" y="437"/>
          <a:ext cx="3621024" cy="1965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Второй язык</a:t>
          </a:r>
          <a:endParaRPr lang="ru-RU" sz="4000" kern="1200" dirty="0"/>
        </a:p>
      </dsp:txBody>
      <dsp:txXfrm>
        <a:off x="96278" y="96394"/>
        <a:ext cx="3429110" cy="1773773"/>
      </dsp:txXfrm>
    </dsp:sp>
    <dsp:sp modelId="{1FE30B76-3194-428C-B8B1-797733A5D2C1}">
      <dsp:nvSpPr>
        <dsp:cNvPr id="0" name=""/>
        <dsp:cNvSpPr/>
      </dsp:nvSpPr>
      <dsp:spPr>
        <a:xfrm rot="5400000">
          <a:off x="5874886" y="-164180"/>
          <a:ext cx="1929650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 искусственных учебных ситуациях с ограниченной сеткой часов, но при обучении под руководством профессионала – искусственный (учебный) билингвизм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Иностранный язык «выучивается» посредством волевых усилий и с использованием специальных методов и приемов.</a:t>
          </a:r>
          <a:endParaRPr lang="ru-RU" sz="1700" kern="1200" dirty="0"/>
        </a:p>
      </dsp:txBody>
      <dsp:txXfrm rot="-5400000">
        <a:off x="3621023" y="2183881"/>
        <a:ext cx="6343178" cy="1741254"/>
      </dsp:txXfrm>
    </dsp:sp>
    <dsp:sp modelId="{455AEB9F-0DA7-4067-8648-74F9370E0A15}">
      <dsp:nvSpPr>
        <dsp:cNvPr id="0" name=""/>
        <dsp:cNvSpPr/>
      </dsp:nvSpPr>
      <dsp:spPr>
        <a:xfrm>
          <a:off x="0" y="2086727"/>
          <a:ext cx="3621024" cy="1935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Иностранный язык</a:t>
          </a:r>
          <a:endParaRPr lang="ru-RU" sz="4000" kern="1200" dirty="0"/>
        </a:p>
      </dsp:txBody>
      <dsp:txXfrm>
        <a:off x="94486" y="2181213"/>
        <a:ext cx="3432052" cy="17465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34F33-727C-418E-BFF3-951593134DD5}">
      <dsp:nvSpPr>
        <dsp:cNvPr id="0" name=""/>
        <dsp:cNvSpPr/>
      </dsp:nvSpPr>
      <dsp:spPr>
        <a:xfrm>
          <a:off x="2716133" y="0"/>
          <a:ext cx="4022725" cy="40227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398D2-9D2E-477F-B453-CDE195D8BAFE}">
      <dsp:nvSpPr>
        <dsp:cNvPr id="0" name=""/>
        <dsp:cNvSpPr/>
      </dsp:nvSpPr>
      <dsp:spPr>
        <a:xfrm>
          <a:off x="4727495" y="404433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Высокий уровень</a:t>
          </a:r>
          <a:endParaRPr lang="ru-RU" sz="2400" kern="1200" dirty="0"/>
        </a:p>
      </dsp:txBody>
      <dsp:txXfrm>
        <a:off x="4773980" y="450918"/>
        <a:ext cx="2521801" cy="859284"/>
      </dsp:txXfrm>
    </dsp:sp>
    <dsp:sp modelId="{A4FFF8DC-F405-4A34-AD16-FDAD492C2CDD}">
      <dsp:nvSpPr>
        <dsp:cNvPr id="0" name=""/>
        <dsp:cNvSpPr/>
      </dsp:nvSpPr>
      <dsp:spPr>
        <a:xfrm>
          <a:off x="4727495" y="1475719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Средний уровень</a:t>
          </a:r>
          <a:endParaRPr lang="ru-RU" sz="2400" kern="1200" dirty="0"/>
        </a:p>
      </dsp:txBody>
      <dsp:txXfrm>
        <a:off x="4773980" y="1522204"/>
        <a:ext cx="2521801" cy="859284"/>
      </dsp:txXfrm>
    </dsp:sp>
    <dsp:sp modelId="{1F8B3209-0DA5-415A-AA16-FF0B13798F41}">
      <dsp:nvSpPr>
        <dsp:cNvPr id="0" name=""/>
        <dsp:cNvSpPr/>
      </dsp:nvSpPr>
      <dsp:spPr>
        <a:xfrm>
          <a:off x="4727495" y="2547005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Низкий уровень</a:t>
          </a:r>
          <a:endParaRPr lang="ru-RU" sz="2400" kern="1200" dirty="0"/>
        </a:p>
      </dsp:txBody>
      <dsp:txXfrm>
        <a:off x="4773980" y="2593490"/>
        <a:ext cx="2521801" cy="859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Речевое развитие в </a:t>
            </a:r>
            <a:r>
              <a:rPr lang="ru-RU" dirty="0" err="1" smtClean="0"/>
              <a:t>билингвальной</a:t>
            </a:r>
            <a:r>
              <a:rPr lang="ru-RU" dirty="0" smtClean="0"/>
              <a:t> и </a:t>
            </a:r>
            <a:r>
              <a:rPr lang="ru-RU" dirty="0" err="1" smtClean="0"/>
              <a:t>полилингвальной</a:t>
            </a:r>
            <a:r>
              <a:rPr lang="ru-RU" dirty="0" smtClean="0"/>
              <a:t> среде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52951" y="4617545"/>
            <a:ext cx="6224385" cy="1143000"/>
          </a:xfrm>
        </p:spPr>
        <p:txBody>
          <a:bodyPr/>
          <a:lstStyle/>
          <a:p>
            <a:r>
              <a:rPr lang="ru-RU" dirty="0" smtClean="0"/>
              <a:t>УЧИТЕЛЬ-ЛОГОПЕД: АРТАМОНОВА </a:t>
            </a:r>
            <a:r>
              <a:rPr lang="ru-RU" dirty="0" err="1" smtClean="0"/>
              <a:t>и.д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2088573" y="296989"/>
            <a:ext cx="7488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№27» </a:t>
            </a:r>
          </a:p>
          <a:p>
            <a:pPr algn="ctr" eaLnBrk="1" hangingPunct="1"/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отделение «Улыбка»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Высокий уровень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Ребенок допускает лексико-грамматические ошибки, но он сам их немедленно </a:t>
            </a:r>
            <a:r>
              <a:rPr lang="ru-RU" dirty="0" smtClean="0"/>
              <a:t>исправляет.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Умеет </a:t>
            </a:r>
            <a:r>
              <a:rPr lang="ru-RU" dirty="0"/>
              <a:t>правильно выбрать необходимые предложно-падежные формы, использует в речи сложные грамматические структуры.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Демонстрирует </a:t>
            </a:r>
            <a:r>
              <a:rPr lang="ru-RU" dirty="0"/>
              <a:t>умение правильно согласовывать прилагательное с существительным в роде и числе, умение изменять глагол в настоящем времени по лицам.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Простые </a:t>
            </a:r>
            <a:r>
              <a:rPr lang="ru-RU" dirty="0"/>
              <a:t>по структуре высказывания грамматически правильны.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Использует </a:t>
            </a:r>
            <a:r>
              <a:rPr lang="ru-RU" dirty="0"/>
              <a:t>правильное интонационное оформление вопросов и ответов, просьб и восклицаний.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Произношение </a:t>
            </a:r>
            <a:r>
              <a:rPr lang="ru-RU" dirty="0"/>
              <a:t>полностью соответствует нормативным требованиям, иногда встречаются незначительные артикуляционные ошибки, которые не мешают общению на русском языке.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874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Средний уровень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Лексико-грамматические ошибки в речи ребенка затрудняют диалог, но не разрушают его.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Ребенок </a:t>
            </a:r>
            <a:r>
              <a:rPr lang="ru-RU" dirty="0"/>
              <a:t>правильно использует разные формы повелительного наклонения глагола при грамматическом оформлении просьбы, соотносимые с темой и форматом беседы, но только в пределах заученной темы.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Наблюдаются </a:t>
            </a:r>
            <a:r>
              <a:rPr lang="ru-RU" dirty="0"/>
              <a:t>регулярные ошибки согласования и управления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У ребенка наблюдается правильное произношение некоторых звуков русского языка, характерны смешения оппозиционных звуков, неустойчивое их употребление в речи, заметна интерференция родного языка.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Понимание </a:t>
            </a:r>
            <a:r>
              <a:rPr lang="ru-RU" dirty="0"/>
              <a:t>русской речи ребенка возможно в контексте знакомой ситуации 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29019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Низкий уровень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Встречается большое количество грамматических и синтаксических ошибок.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Отмечается </a:t>
            </a:r>
            <a:r>
              <a:rPr lang="ru-RU" dirty="0"/>
              <a:t>трудность в выборе правильной грамматической формы существительного, прилагательного и глагола.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Навык </a:t>
            </a:r>
            <a:r>
              <a:rPr lang="ru-RU" dirty="0"/>
              <a:t>грамматической </a:t>
            </a:r>
            <a:r>
              <a:rPr lang="ru-RU" dirty="0" err="1"/>
              <a:t>самокоррекции</a:t>
            </a:r>
            <a:r>
              <a:rPr lang="ru-RU" dirty="0"/>
              <a:t> не сформирован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Отмечается нарушение произносительной стороны речи как на русском, так и на родном языке (искажения, замены, смешения, отсутствие звуков), выраженный акцент, затрудняющий восприятие речи.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Простые </a:t>
            </a:r>
            <a:r>
              <a:rPr lang="ru-RU" dirty="0"/>
              <a:t>по </a:t>
            </a:r>
            <a:r>
              <a:rPr lang="ru-RU" dirty="0" err="1"/>
              <a:t>звуко</a:t>
            </a:r>
            <a:r>
              <a:rPr lang="ru-RU" dirty="0"/>
              <a:t>-слоговой структуре слова и фразы сильно искажены.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Понимание </a:t>
            </a:r>
            <a:r>
              <a:rPr lang="ru-RU" dirty="0"/>
              <a:t>речи ребенка вне ситуации затруднено.</a:t>
            </a:r>
          </a:p>
        </p:txBody>
      </p:sp>
    </p:spTree>
    <p:extLst>
      <p:ext uri="{BB962C8B-B14F-4D97-AF65-F5344CB8AC3E}">
        <p14:creationId xmlns:p14="http://schemas.microsoft.com/office/powerpoint/2010/main" val="40015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Направления логопедической работы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Работа с семьей: активное включение родителей в жизнь детского сада – участие в театрализованных праздниках, присутствие на занятиях и т.п.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Создание доброжелательной обстановки в детском коллективе.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Формирование правильного произношения </a:t>
            </a:r>
            <a:r>
              <a:rPr lang="ru-RU" dirty="0"/>
              <a:t>всех звуков русского </a:t>
            </a:r>
            <a:r>
              <a:rPr lang="ru-RU" dirty="0" smtClean="0"/>
              <a:t>языка.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Обучение различению на слух согласных звуков по твердости-мягкости </a:t>
            </a:r>
            <a:r>
              <a:rPr lang="ru-RU" dirty="0"/>
              <a:t>и </a:t>
            </a:r>
            <a:r>
              <a:rPr lang="ru-RU" dirty="0" smtClean="0"/>
              <a:t>глухости-звонкости.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Обучение </a:t>
            </a:r>
            <a:r>
              <a:rPr lang="ru-RU" dirty="0"/>
              <a:t>интонационным навыкам русской </a:t>
            </a:r>
            <a:r>
              <a:rPr lang="ru-RU" dirty="0" smtClean="0"/>
              <a:t>речи.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Увеличение лексического объема </a:t>
            </a:r>
            <a:r>
              <a:rPr lang="ru-RU" dirty="0" err="1"/>
              <a:t>импрессивной</a:t>
            </a:r>
            <a:r>
              <a:rPr lang="ru-RU" dirty="0"/>
              <a:t> и экспрессивной речи, </a:t>
            </a:r>
            <a:r>
              <a:rPr lang="ru-RU" dirty="0" smtClean="0"/>
              <a:t>предусмотренного </a:t>
            </a:r>
            <a:r>
              <a:rPr lang="ru-RU" dirty="0"/>
              <a:t>в программах для детей с ФФН или </a:t>
            </a:r>
            <a:r>
              <a:rPr lang="ru-RU" dirty="0" smtClean="0"/>
              <a:t>ОНР.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Развитие лексико-грамматических категорий и связной речи.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912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676093" y="1893743"/>
            <a:ext cx="6938962" cy="1450975"/>
          </a:xfrm>
        </p:spPr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69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Билингвизм</a:t>
            </a:r>
            <a:r>
              <a:rPr lang="ru-RU" dirty="0" smtClean="0"/>
              <a:t> (от лат.</a:t>
            </a:r>
            <a:r>
              <a:rPr lang="en-US" dirty="0" smtClean="0"/>
              <a:t> bi – </a:t>
            </a:r>
            <a:r>
              <a:rPr lang="ru-RU" dirty="0" smtClean="0"/>
              <a:t>двойной и </a:t>
            </a:r>
            <a:r>
              <a:rPr lang="en-US" dirty="0" smtClean="0"/>
              <a:t>lingua – </a:t>
            </a:r>
            <a:r>
              <a:rPr lang="ru-RU" dirty="0" smtClean="0"/>
              <a:t>язык)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Это способность владения двумя языками</a:t>
            </a:r>
          </a:p>
          <a:p>
            <a:r>
              <a:rPr lang="ru-RU" dirty="0" smtClean="0"/>
              <a:t>Владение двумя и более языками и регулярное переключение с одного языка на другой в зависимости от условий и целей общения (Каспарова М.Г., 1986 г.)</a:t>
            </a:r>
          </a:p>
          <a:p>
            <a:endParaRPr lang="ru-RU" dirty="0" smtClean="0"/>
          </a:p>
          <a:p>
            <a:r>
              <a:rPr lang="ru-RU" dirty="0" smtClean="0"/>
              <a:t>Владение и применение более чем одного языка, причем степень владения тем или иным языком может быть весьма различной, неодинаковым может быть и функциональное распределение языков (ДЕ ЦИЛАР, 1995 г.)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Билингв</a:t>
            </a:r>
            <a:r>
              <a:rPr lang="ru-RU" dirty="0" smtClean="0">
                <a:solidFill>
                  <a:schemeClr val="tx1"/>
                </a:solidFill>
              </a:rPr>
              <a:t> – человек, который разговаривает на двух и более языках.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780611"/>
            <a:ext cx="10058400" cy="67397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Виды билингвизма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382094"/>
              </p:ext>
            </p:extLst>
          </p:nvPr>
        </p:nvGraphicFramePr>
        <p:xfrm>
          <a:off x="1096963" y="1454589"/>
          <a:ext cx="10058400" cy="441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964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Различие понятий «иностранный язык» и «второй язык» в ситуации двуязычия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74649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11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Речь ребенка-билингва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Начало речевого развития ребенка больше зависит от отношения к развитию ребенка в семье, чем от того, на скольких языках говорят в семье.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Период смешения языков – ребенок не отличает языки и пользуется ими как одним.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Дошкольн</a:t>
            </a:r>
            <a:r>
              <a:rPr lang="ru-RU" dirty="0"/>
              <a:t>и</a:t>
            </a:r>
            <a:r>
              <a:rPr lang="ru-RU" dirty="0" smtClean="0"/>
              <a:t>к отвечает на том языке, на котором к нему обращаются, но может вставлять слова из другого языка.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Ребенок начинает различать языки только к 3-4 годам.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Ошибки в речи связаны как с </a:t>
            </a:r>
            <a:r>
              <a:rPr lang="ru-RU" dirty="0" err="1" smtClean="0"/>
              <a:t>неусвоением</a:t>
            </a:r>
            <a:r>
              <a:rPr lang="ru-RU" dirty="0" smtClean="0"/>
              <a:t> языковых правил, так и с тем, что правила одного языка переносятся в другой.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9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Особенности речевого развития двуязычных детей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Дети позднее овладевают речью.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Словарный запас на каждом из языков часто меньше, чем у сверстников, говорящих на одном языке.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При отсутствии систематического обучения может быть недостаточно усвоена грамматика.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Могут возникнуть трудности при усвоении письменной речи второго языка.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При отсутствии практики может возникнуть постепенная утрата </a:t>
            </a:r>
            <a:r>
              <a:rPr lang="ru-RU" dirty="0" err="1" smtClean="0"/>
              <a:t>недоминирующего</a:t>
            </a:r>
            <a:r>
              <a:rPr lang="ru-RU" dirty="0" smtClean="0"/>
              <a:t> родного языка.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Эмоциональные трудности, проявляющиеся в поведении.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98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Особенности языкового развития при усвоении русского языка у </a:t>
            </a:r>
            <a:r>
              <a:rPr lang="ru-RU" b="1" dirty="0" err="1" smtClean="0"/>
              <a:t>билингвов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9484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Большое количество орфоэпических ошибок в простых словах (пить </a:t>
            </a:r>
            <a:r>
              <a:rPr lang="ru-RU" dirty="0" err="1" smtClean="0"/>
              <a:t>водУ</a:t>
            </a:r>
            <a:r>
              <a:rPr lang="ru-RU" dirty="0" smtClean="0"/>
              <a:t>, рубить </a:t>
            </a:r>
            <a:r>
              <a:rPr lang="ru-RU" dirty="0" err="1" smtClean="0"/>
              <a:t>топОром</a:t>
            </a:r>
            <a:r>
              <a:rPr lang="ru-RU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Искаженное или неустойчивое звукопроизношение на русском языке.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Перенос языковой модель родного языка на русский: добавление лишних звуков в словах (</a:t>
            </a:r>
            <a:r>
              <a:rPr lang="ru-RU" dirty="0" err="1" smtClean="0"/>
              <a:t>парЫк</a:t>
            </a:r>
            <a:r>
              <a:rPr lang="ru-RU" dirty="0" smtClean="0"/>
              <a:t> – парк), замена твердых и мягких звуков (</a:t>
            </a:r>
            <a:r>
              <a:rPr lang="ru-RU" dirty="0" err="1" smtClean="0"/>
              <a:t>вЫлка</a:t>
            </a:r>
            <a:r>
              <a:rPr lang="ru-RU" dirty="0" smtClean="0"/>
              <a:t> – вилка, </a:t>
            </a:r>
            <a:r>
              <a:rPr lang="ru-RU" dirty="0" err="1" smtClean="0"/>
              <a:t>сол</a:t>
            </a:r>
            <a:r>
              <a:rPr lang="ru-RU" dirty="0" smtClean="0"/>
              <a:t> – соль).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Неправильное использование падежные окончаний (играю </a:t>
            </a:r>
            <a:r>
              <a:rPr lang="ru-RU" dirty="0" err="1" smtClean="0"/>
              <a:t>куклОМ</a:t>
            </a:r>
            <a:r>
              <a:rPr lang="ru-RU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Трудности в употреблении родовых понятий (</a:t>
            </a:r>
            <a:r>
              <a:rPr lang="ru-RU" dirty="0" err="1" smtClean="0"/>
              <a:t>моЯ</a:t>
            </a:r>
            <a:r>
              <a:rPr lang="ru-RU" dirty="0" smtClean="0"/>
              <a:t> яблока, </a:t>
            </a:r>
            <a:r>
              <a:rPr lang="ru-RU" dirty="0" err="1" smtClean="0"/>
              <a:t>моЙ</a:t>
            </a:r>
            <a:r>
              <a:rPr lang="ru-RU" dirty="0" smtClean="0"/>
              <a:t> кукла).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Трудности в употреблении притяжательных прилагательных (</a:t>
            </a:r>
            <a:r>
              <a:rPr lang="ru-RU" dirty="0" err="1" smtClean="0"/>
              <a:t>зайчикин</a:t>
            </a:r>
            <a:r>
              <a:rPr lang="ru-RU" dirty="0" smtClean="0"/>
              <a:t> хвост, </a:t>
            </a:r>
            <a:r>
              <a:rPr lang="ru-RU" dirty="0" err="1" smtClean="0"/>
              <a:t>мамис</a:t>
            </a:r>
            <a:r>
              <a:rPr lang="ru-RU" dirty="0" smtClean="0"/>
              <a:t> платок) и относительных прилагательных (</a:t>
            </a:r>
            <a:r>
              <a:rPr lang="ru-RU" dirty="0" err="1" smtClean="0"/>
              <a:t>свеклычный</a:t>
            </a:r>
            <a:r>
              <a:rPr lang="ru-RU" dirty="0" smtClean="0"/>
              <a:t>, </a:t>
            </a:r>
            <a:r>
              <a:rPr lang="ru-RU" dirty="0" err="1" smtClean="0"/>
              <a:t>тыквавая</a:t>
            </a:r>
            <a:r>
              <a:rPr lang="ru-RU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При пересказе или самостоятельном рассказе использование ограниченного набора слов.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Трудности в понимании и употреблении пословиц, поговорок.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 усвоение интонации русского языка.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029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Современные педагогические проблемы воспитания детей-</a:t>
            </a:r>
            <a:r>
              <a:rPr lang="ru-RU" b="1" dirty="0" err="1" smtClean="0"/>
              <a:t>билингвов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Необходимость формирования межкультурной компетентности как у педагогов, родителей, так и у детей.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Необходимость формирования коммуникативно-речевой компетентности детей-</a:t>
            </a:r>
            <a:r>
              <a:rPr lang="ru-RU" dirty="0" err="1" smtClean="0"/>
              <a:t>билингвов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Не разработанность педагогических программ по формированию коммуникативно-речевой компетентности детей-</a:t>
            </a:r>
            <a:r>
              <a:rPr lang="ru-RU" dirty="0" err="1" smtClean="0"/>
              <a:t>билингвов</a:t>
            </a:r>
            <a:r>
              <a:rPr lang="ru-RU" dirty="0" smtClean="0"/>
              <a:t> в процессе адаптации и социализации в России.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2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Уровни развития речи ребенка-билингва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61781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1466</TotalTime>
  <Words>949</Words>
  <Application>Microsoft Office PowerPoint</Application>
  <PresentationFormat>Широкоэкранный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Ретро</vt:lpstr>
      <vt:lpstr>Речевое развитие в билингвальной и полилингвальной среде </vt:lpstr>
      <vt:lpstr>Билингвизм (от лат. bi – двойной и lingua – язык) </vt:lpstr>
      <vt:lpstr>Виды билингвизма</vt:lpstr>
      <vt:lpstr>Различие понятий «иностранный язык» и «второй язык» в ситуации двуязычия</vt:lpstr>
      <vt:lpstr>Речь ребенка-билингва</vt:lpstr>
      <vt:lpstr>Особенности речевого развития двуязычных детей</vt:lpstr>
      <vt:lpstr>Особенности языкового развития при усвоении русского языка у билингвов</vt:lpstr>
      <vt:lpstr>Современные педагогические проблемы воспитания детей-билингвов</vt:lpstr>
      <vt:lpstr>Уровни развития речи ребенка-билингва</vt:lpstr>
      <vt:lpstr>Высокий уровень</vt:lpstr>
      <vt:lpstr>Средний уровень</vt:lpstr>
      <vt:lpstr>Низкий уровень</vt:lpstr>
      <vt:lpstr>Направления логопедической работы 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Билингвизм</dc:title>
  <dc:creator>Учетная запись Майкрософт</dc:creator>
  <cp:lastModifiedBy>Учетная запись Майкрософт</cp:lastModifiedBy>
  <cp:revision>27</cp:revision>
  <dcterms:created xsi:type="dcterms:W3CDTF">2022-11-16T11:35:52Z</dcterms:created>
  <dcterms:modified xsi:type="dcterms:W3CDTF">2022-11-29T19:08:37Z</dcterms:modified>
</cp:coreProperties>
</file>