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4"/>
  </p:handoutMasterIdLst>
  <p:sldIdLst>
    <p:sldId id="256" r:id="rId2"/>
    <p:sldId id="266" r:id="rId3"/>
    <p:sldId id="263" r:id="rId4"/>
    <p:sldId id="270" r:id="rId5"/>
    <p:sldId id="258" r:id="rId6"/>
    <p:sldId id="259" r:id="rId7"/>
    <p:sldId id="260" r:id="rId8"/>
    <p:sldId id="261" r:id="rId9"/>
    <p:sldId id="262" r:id="rId10"/>
    <p:sldId id="269" r:id="rId11"/>
    <p:sldId id="264" r:id="rId12"/>
    <p:sldId id="268" r:id="rId13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5"/>
    <a:srgbClr val="C8E7FB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403C7-A00B-4213-88E2-6FD9B3857166}" type="doc">
      <dgm:prSet loTypeId="urn:microsoft.com/office/officeart/2005/8/layout/orgChart1" loCatId="hierarchy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31D6453-E8AC-427B-8DB0-8E95B7C18C20}">
      <dgm:prSet phldrT="[Текст]"/>
      <dgm:spPr/>
      <dgm:t>
        <a:bodyPr/>
        <a:lstStyle/>
        <a:p>
          <a:r>
            <a:rPr lang="ru-RU" dirty="0" smtClean="0"/>
            <a:t>Что нам помогает сохранить природу</a:t>
          </a:r>
          <a:endParaRPr lang="ru-RU" dirty="0"/>
        </a:p>
      </dgm:t>
    </dgm:pt>
    <dgm:pt modelId="{EFAD1510-6CE2-4818-9F5F-D6BD619A218B}" type="parTrans" cxnId="{9361A4C2-FB6E-4570-A015-2442BE2E460F}">
      <dgm:prSet/>
      <dgm:spPr/>
      <dgm:t>
        <a:bodyPr/>
        <a:lstStyle/>
        <a:p>
          <a:endParaRPr lang="ru-RU"/>
        </a:p>
      </dgm:t>
    </dgm:pt>
    <dgm:pt modelId="{4FAAFAA1-DF45-4917-A152-24761403464C}" type="sibTrans" cxnId="{9361A4C2-FB6E-4570-A015-2442BE2E460F}">
      <dgm:prSet/>
      <dgm:spPr/>
      <dgm:t>
        <a:bodyPr/>
        <a:lstStyle/>
        <a:p>
          <a:endParaRPr lang="ru-RU"/>
        </a:p>
      </dgm:t>
    </dgm:pt>
    <dgm:pt modelId="{C14C6888-C584-49C2-9949-E27125DFF869}">
      <dgm:prSet phldrT="[Текст]"/>
      <dgm:spPr/>
      <dgm:t>
        <a:bodyPr/>
        <a:lstStyle/>
        <a:p>
          <a:r>
            <a:rPr lang="ru-RU" dirty="0" smtClean="0"/>
            <a:t>Сортировка мусора</a:t>
          </a:r>
          <a:endParaRPr lang="ru-RU" dirty="0"/>
        </a:p>
      </dgm:t>
    </dgm:pt>
    <dgm:pt modelId="{1957AC0A-4248-4B1E-BD7C-9C4C74B446FC}" type="parTrans" cxnId="{E622E9CD-C4EA-4A9D-9B4D-BEBC4BE5FB63}">
      <dgm:prSet/>
      <dgm:spPr/>
      <dgm:t>
        <a:bodyPr/>
        <a:lstStyle/>
        <a:p>
          <a:endParaRPr lang="ru-RU"/>
        </a:p>
      </dgm:t>
    </dgm:pt>
    <dgm:pt modelId="{249511DA-912C-47B5-AE05-E504238CD084}" type="sibTrans" cxnId="{E622E9CD-C4EA-4A9D-9B4D-BEBC4BE5FB63}">
      <dgm:prSet/>
      <dgm:spPr/>
      <dgm:t>
        <a:bodyPr/>
        <a:lstStyle/>
        <a:p>
          <a:endParaRPr lang="ru-RU"/>
        </a:p>
      </dgm:t>
    </dgm:pt>
    <dgm:pt modelId="{7369174E-7148-4C7E-9C60-791599F04CD6}">
      <dgm:prSet phldrT="[Текст]"/>
      <dgm:spPr/>
      <dgm:t>
        <a:bodyPr/>
        <a:lstStyle/>
        <a:p>
          <a:r>
            <a:rPr lang="ru-RU" dirty="0" smtClean="0"/>
            <a:t>Экономия воды</a:t>
          </a:r>
          <a:endParaRPr lang="ru-RU" dirty="0"/>
        </a:p>
      </dgm:t>
    </dgm:pt>
    <dgm:pt modelId="{459B569E-162B-4567-9B4D-FD864982F55D}" type="parTrans" cxnId="{A7787F32-6A95-40A6-B841-6C8824A6BE01}">
      <dgm:prSet/>
      <dgm:spPr/>
      <dgm:t>
        <a:bodyPr/>
        <a:lstStyle/>
        <a:p>
          <a:endParaRPr lang="ru-RU"/>
        </a:p>
      </dgm:t>
    </dgm:pt>
    <dgm:pt modelId="{7AD37407-249A-4518-9C30-A43EE5AF3B84}" type="sibTrans" cxnId="{A7787F32-6A95-40A6-B841-6C8824A6BE01}">
      <dgm:prSet/>
      <dgm:spPr/>
      <dgm:t>
        <a:bodyPr/>
        <a:lstStyle/>
        <a:p>
          <a:endParaRPr lang="ru-RU"/>
        </a:p>
      </dgm:t>
    </dgm:pt>
    <dgm:pt modelId="{9D069419-555E-4674-B2E7-3DE41BF2E4F8}">
      <dgm:prSet phldrT="[Текст]"/>
      <dgm:spPr/>
      <dgm:t>
        <a:bodyPr/>
        <a:lstStyle/>
        <a:p>
          <a:r>
            <a:rPr lang="ru-RU" dirty="0" smtClean="0"/>
            <a:t>Экономия электроэнергии</a:t>
          </a:r>
          <a:endParaRPr lang="ru-RU" dirty="0"/>
        </a:p>
      </dgm:t>
    </dgm:pt>
    <dgm:pt modelId="{04E1D08B-FB7E-4DDA-A5DE-AA370B99CB71}" type="parTrans" cxnId="{99786608-814C-4ECF-A1A7-D7850ED8A78D}">
      <dgm:prSet/>
      <dgm:spPr/>
      <dgm:t>
        <a:bodyPr/>
        <a:lstStyle/>
        <a:p>
          <a:endParaRPr lang="ru-RU"/>
        </a:p>
      </dgm:t>
    </dgm:pt>
    <dgm:pt modelId="{6EEB7763-AB05-4E51-B68F-101D04330898}" type="sibTrans" cxnId="{99786608-814C-4ECF-A1A7-D7850ED8A78D}">
      <dgm:prSet/>
      <dgm:spPr/>
      <dgm:t>
        <a:bodyPr/>
        <a:lstStyle/>
        <a:p>
          <a:endParaRPr lang="ru-RU"/>
        </a:p>
      </dgm:t>
    </dgm:pt>
    <dgm:pt modelId="{5E490F8D-C039-4982-91CA-5E7236A47951}">
      <dgm:prSet/>
      <dgm:spPr/>
      <dgm:t>
        <a:bodyPr/>
        <a:lstStyle/>
        <a:p>
          <a:r>
            <a:rPr lang="ru-RU" dirty="0" smtClean="0"/>
            <a:t>Использование </a:t>
          </a:r>
          <a:r>
            <a:rPr lang="ru-RU" dirty="0" err="1" smtClean="0"/>
            <a:t>экологичных</a:t>
          </a:r>
          <a:r>
            <a:rPr lang="ru-RU" dirty="0" smtClean="0"/>
            <a:t> видов транспорта</a:t>
          </a:r>
          <a:endParaRPr lang="ru-RU" dirty="0"/>
        </a:p>
      </dgm:t>
    </dgm:pt>
    <dgm:pt modelId="{A21EF6D0-23BD-4399-A462-34B246110592}" type="parTrans" cxnId="{5AA793E9-F847-4E51-AE6F-5AEEBB3176F0}">
      <dgm:prSet/>
      <dgm:spPr/>
      <dgm:t>
        <a:bodyPr/>
        <a:lstStyle/>
        <a:p>
          <a:endParaRPr lang="ru-RU"/>
        </a:p>
      </dgm:t>
    </dgm:pt>
    <dgm:pt modelId="{9C100F3B-406C-4DDA-B649-954A560010EC}" type="sibTrans" cxnId="{5AA793E9-F847-4E51-AE6F-5AEEBB3176F0}">
      <dgm:prSet/>
      <dgm:spPr/>
      <dgm:t>
        <a:bodyPr/>
        <a:lstStyle/>
        <a:p>
          <a:endParaRPr lang="ru-RU"/>
        </a:p>
      </dgm:t>
    </dgm:pt>
    <dgm:pt modelId="{DE15C0C7-8065-47E1-8907-9C5F60283B8A}" type="pres">
      <dgm:prSet presAssocID="{7CD403C7-A00B-4213-88E2-6FD9B38571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82E646-D463-4E5A-9EC1-9CD5AFBB3E18}" type="pres">
      <dgm:prSet presAssocID="{431D6453-E8AC-427B-8DB0-8E95B7C18C20}" presName="hierRoot1" presStyleCnt="0">
        <dgm:presLayoutVars>
          <dgm:hierBranch val="init"/>
        </dgm:presLayoutVars>
      </dgm:prSet>
      <dgm:spPr/>
    </dgm:pt>
    <dgm:pt modelId="{375CF81E-45CB-49DA-BCD3-DE9E273A1F16}" type="pres">
      <dgm:prSet presAssocID="{431D6453-E8AC-427B-8DB0-8E95B7C18C20}" presName="rootComposite1" presStyleCnt="0"/>
      <dgm:spPr/>
    </dgm:pt>
    <dgm:pt modelId="{E83DCF79-AAEE-4847-BE30-F0131C995593}" type="pres">
      <dgm:prSet presAssocID="{431D6453-E8AC-427B-8DB0-8E95B7C18C20}" presName="rootText1" presStyleLbl="node0" presStyleIdx="0" presStyleCnt="1" custScaleX="230881" custLinFactNeighborX="-740" custLinFactNeighborY="-3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1FD122-F0A0-43F0-84F6-A689154E9A01}" type="pres">
      <dgm:prSet presAssocID="{431D6453-E8AC-427B-8DB0-8E95B7C18C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C78C28-B7AA-47EB-99EA-D2B979FAB2CB}" type="pres">
      <dgm:prSet presAssocID="{431D6453-E8AC-427B-8DB0-8E95B7C18C20}" presName="hierChild2" presStyleCnt="0"/>
      <dgm:spPr/>
    </dgm:pt>
    <dgm:pt modelId="{18B88544-7486-4B56-8388-EBFE163C990B}" type="pres">
      <dgm:prSet presAssocID="{1957AC0A-4248-4B1E-BD7C-9C4C74B446F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3EF632A-A4C4-47D0-B1B3-C8DD558AA818}" type="pres">
      <dgm:prSet presAssocID="{C14C6888-C584-49C2-9949-E27125DFF869}" presName="hierRoot2" presStyleCnt="0">
        <dgm:presLayoutVars>
          <dgm:hierBranch val="init"/>
        </dgm:presLayoutVars>
      </dgm:prSet>
      <dgm:spPr/>
    </dgm:pt>
    <dgm:pt modelId="{D4E04503-F2D7-44C4-A454-C3E39A6D5A5C}" type="pres">
      <dgm:prSet presAssocID="{C14C6888-C584-49C2-9949-E27125DFF869}" presName="rootComposite" presStyleCnt="0"/>
      <dgm:spPr/>
    </dgm:pt>
    <dgm:pt modelId="{68000860-61ED-46A5-B288-759404E05767}" type="pres">
      <dgm:prSet presAssocID="{C14C6888-C584-49C2-9949-E27125DFF86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FA397-0B7F-47DA-A0C7-5BD06C7CEE57}" type="pres">
      <dgm:prSet presAssocID="{C14C6888-C584-49C2-9949-E27125DFF869}" presName="rootConnector" presStyleLbl="node2" presStyleIdx="0" presStyleCnt="4"/>
      <dgm:spPr/>
      <dgm:t>
        <a:bodyPr/>
        <a:lstStyle/>
        <a:p>
          <a:endParaRPr lang="ru-RU"/>
        </a:p>
      </dgm:t>
    </dgm:pt>
    <dgm:pt modelId="{F9767F89-7B32-43F2-A9C7-B300C9A2C773}" type="pres">
      <dgm:prSet presAssocID="{C14C6888-C584-49C2-9949-E27125DFF869}" presName="hierChild4" presStyleCnt="0"/>
      <dgm:spPr/>
    </dgm:pt>
    <dgm:pt modelId="{1477BC9E-3AD9-40B6-B6FD-0EFACC7A2B25}" type="pres">
      <dgm:prSet presAssocID="{C14C6888-C584-49C2-9949-E27125DFF869}" presName="hierChild5" presStyleCnt="0"/>
      <dgm:spPr/>
    </dgm:pt>
    <dgm:pt modelId="{7A887067-00C7-428C-A174-F6ED8BB35B1F}" type="pres">
      <dgm:prSet presAssocID="{459B569E-162B-4567-9B4D-FD864982F55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DCEABC4-D3A2-40F9-A225-ED6EC33370DC}" type="pres">
      <dgm:prSet presAssocID="{7369174E-7148-4C7E-9C60-791599F04CD6}" presName="hierRoot2" presStyleCnt="0">
        <dgm:presLayoutVars>
          <dgm:hierBranch val="init"/>
        </dgm:presLayoutVars>
      </dgm:prSet>
      <dgm:spPr/>
    </dgm:pt>
    <dgm:pt modelId="{74D75A68-82C8-4D11-83F7-D364049974FF}" type="pres">
      <dgm:prSet presAssocID="{7369174E-7148-4C7E-9C60-791599F04CD6}" presName="rootComposite" presStyleCnt="0"/>
      <dgm:spPr/>
    </dgm:pt>
    <dgm:pt modelId="{818881D2-8889-413F-9325-2CEAF7000D65}" type="pres">
      <dgm:prSet presAssocID="{7369174E-7148-4C7E-9C60-791599F04CD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A66C04-3805-40ED-8FBF-76A2DD29654C}" type="pres">
      <dgm:prSet presAssocID="{7369174E-7148-4C7E-9C60-791599F04CD6}" presName="rootConnector" presStyleLbl="node2" presStyleIdx="1" presStyleCnt="4"/>
      <dgm:spPr/>
      <dgm:t>
        <a:bodyPr/>
        <a:lstStyle/>
        <a:p>
          <a:endParaRPr lang="ru-RU"/>
        </a:p>
      </dgm:t>
    </dgm:pt>
    <dgm:pt modelId="{2C8B262E-E9D1-4196-94B1-A80DFBE70786}" type="pres">
      <dgm:prSet presAssocID="{7369174E-7148-4C7E-9C60-791599F04CD6}" presName="hierChild4" presStyleCnt="0"/>
      <dgm:spPr/>
    </dgm:pt>
    <dgm:pt modelId="{7EE21769-66D8-4669-9F07-31E39690C7C4}" type="pres">
      <dgm:prSet presAssocID="{7369174E-7148-4C7E-9C60-791599F04CD6}" presName="hierChild5" presStyleCnt="0"/>
      <dgm:spPr/>
    </dgm:pt>
    <dgm:pt modelId="{0BDAACDD-F697-4C52-8151-9FC2E3C7B254}" type="pres">
      <dgm:prSet presAssocID="{04E1D08B-FB7E-4DDA-A5DE-AA370B99CB7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69AEFF5-D3EF-49AE-8D01-64073F448668}" type="pres">
      <dgm:prSet presAssocID="{9D069419-555E-4674-B2E7-3DE41BF2E4F8}" presName="hierRoot2" presStyleCnt="0">
        <dgm:presLayoutVars>
          <dgm:hierBranch val="init"/>
        </dgm:presLayoutVars>
      </dgm:prSet>
      <dgm:spPr/>
    </dgm:pt>
    <dgm:pt modelId="{9F9FF07B-7056-4A0A-BC65-7FDEDD8149C8}" type="pres">
      <dgm:prSet presAssocID="{9D069419-555E-4674-B2E7-3DE41BF2E4F8}" presName="rootComposite" presStyleCnt="0"/>
      <dgm:spPr/>
    </dgm:pt>
    <dgm:pt modelId="{4491FE69-8C0F-4BD2-A670-09BD74F35865}" type="pres">
      <dgm:prSet presAssocID="{9D069419-555E-4674-B2E7-3DE41BF2E4F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E4EB06-0639-4DC3-9F93-33D59D10B308}" type="pres">
      <dgm:prSet presAssocID="{9D069419-555E-4674-B2E7-3DE41BF2E4F8}" presName="rootConnector" presStyleLbl="node2" presStyleIdx="2" presStyleCnt="4"/>
      <dgm:spPr/>
      <dgm:t>
        <a:bodyPr/>
        <a:lstStyle/>
        <a:p>
          <a:endParaRPr lang="ru-RU"/>
        </a:p>
      </dgm:t>
    </dgm:pt>
    <dgm:pt modelId="{DF220549-DF65-4649-91F0-C5AB834CC46B}" type="pres">
      <dgm:prSet presAssocID="{9D069419-555E-4674-B2E7-3DE41BF2E4F8}" presName="hierChild4" presStyleCnt="0"/>
      <dgm:spPr/>
    </dgm:pt>
    <dgm:pt modelId="{7E1340D5-73E8-44FC-8151-B742206FA911}" type="pres">
      <dgm:prSet presAssocID="{9D069419-555E-4674-B2E7-3DE41BF2E4F8}" presName="hierChild5" presStyleCnt="0"/>
      <dgm:spPr/>
    </dgm:pt>
    <dgm:pt modelId="{239C9073-59EA-47D7-9911-39039954401B}" type="pres">
      <dgm:prSet presAssocID="{A21EF6D0-23BD-4399-A462-34B246110592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86E080E-D23B-481D-96D5-2C55A2E31EB0}" type="pres">
      <dgm:prSet presAssocID="{5E490F8D-C039-4982-91CA-5E7236A47951}" presName="hierRoot2" presStyleCnt="0">
        <dgm:presLayoutVars>
          <dgm:hierBranch val="init"/>
        </dgm:presLayoutVars>
      </dgm:prSet>
      <dgm:spPr/>
    </dgm:pt>
    <dgm:pt modelId="{B18AF6FA-D30D-4CC5-AC9D-25C2127D0EB7}" type="pres">
      <dgm:prSet presAssocID="{5E490F8D-C039-4982-91CA-5E7236A47951}" presName="rootComposite" presStyleCnt="0"/>
      <dgm:spPr/>
    </dgm:pt>
    <dgm:pt modelId="{8B8752EF-8951-467B-B45B-78B1D9755FC0}" type="pres">
      <dgm:prSet presAssocID="{5E490F8D-C039-4982-91CA-5E7236A4795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B1A40-F652-46D2-9723-2C5463AF7CAD}" type="pres">
      <dgm:prSet presAssocID="{5E490F8D-C039-4982-91CA-5E7236A47951}" presName="rootConnector" presStyleLbl="node2" presStyleIdx="3" presStyleCnt="4"/>
      <dgm:spPr/>
      <dgm:t>
        <a:bodyPr/>
        <a:lstStyle/>
        <a:p>
          <a:endParaRPr lang="ru-RU"/>
        </a:p>
      </dgm:t>
    </dgm:pt>
    <dgm:pt modelId="{105DC535-C964-4DB8-A786-5139CF40AE11}" type="pres">
      <dgm:prSet presAssocID="{5E490F8D-C039-4982-91CA-5E7236A47951}" presName="hierChild4" presStyleCnt="0"/>
      <dgm:spPr/>
    </dgm:pt>
    <dgm:pt modelId="{8EBDEB6B-10C7-431E-AAE3-0D840ACBCD51}" type="pres">
      <dgm:prSet presAssocID="{5E490F8D-C039-4982-91CA-5E7236A47951}" presName="hierChild5" presStyleCnt="0"/>
      <dgm:spPr/>
    </dgm:pt>
    <dgm:pt modelId="{68C82852-7CD0-401F-B6C7-5087C34D7644}" type="pres">
      <dgm:prSet presAssocID="{431D6453-E8AC-427B-8DB0-8E95B7C18C20}" presName="hierChild3" presStyleCnt="0"/>
      <dgm:spPr/>
    </dgm:pt>
  </dgm:ptLst>
  <dgm:cxnLst>
    <dgm:cxn modelId="{9361A4C2-FB6E-4570-A015-2442BE2E460F}" srcId="{7CD403C7-A00B-4213-88E2-6FD9B3857166}" destId="{431D6453-E8AC-427B-8DB0-8E95B7C18C20}" srcOrd="0" destOrd="0" parTransId="{EFAD1510-6CE2-4818-9F5F-D6BD619A218B}" sibTransId="{4FAAFAA1-DF45-4917-A152-24761403464C}"/>
    <dgm:cxn modelId="{A30495E9-56FF-463E-AC32-CB499DA0B2D2}" type="presOf" srcId="{431D6453-E8AC-427B-8DB0-8E95B7C18C20}" destId="{A01FD122-F0A0-43F0-84F6-A689154E9A01}" srcOrd="1" destOrd="0" presId="urn:microsoft.com/office/officeart/2005/8/layout/orgChart1"/>
    <dgm:cxn modelId="{B2F593DE-1741-4F63-94B9-A88A8BADC462}" type="presOf" srcId="{459B569E-162B-4567-9B4D-FD864982F55D}" destId="{7A887067-00C7-428C-A174-F6ED8BB35B1F}" srcOrd="0" destOrd="0" presId="urn:microsoft.com/office/officeart/2005/8/layout/orgChart1"/>
    <dgm:cxn modelId="{E622E9CD-C4EA-4A9D-9B4D-BEBC4BE5FB63}" srcId="{431D6453-E8AC-427B-8DB0-8E95B7C18C20}" destId="{C14C6888-C584-49C2-9949-E27125DFF869}" srcOrd="0" destOrd="0" parTransId="{1957AC0A-4248-4B1E-BD7C-9C4C74B446FC}" sibTransId="{249511DA-912C-47B5-AE05-E504238CD084}"/>
    <dgm:cxn modelId="{5B9A3723-1F59-4E5E-A2A4-901821411772}" type="presOf" srcId="{9D069419-555E-4674-B2E7-3DE41BF2E4F8}" destId="{CFE4EB06-0639-4DC3-9F93-33D59D10B308}" srcOrd="1" destOrd="0" presId="urn:microsoft.com/office/officeart/2005/8/layout/orgChart1"/>
    <dgm:cxn modelId="{7D5434F6-B74E-4085-8352-B21BD1B5840D}" type="presOf" srcId="{431D6453-E8AC-427B-8DB0-8E95B7C18C20}" destId="{E83DCF79-AAEE-4847-BE30-F0131C995593}" srcOrd="0" destOrd="0" presId="urn:microsoft.com/office/officeart/2005/8/layout/orgChart1"/>
    <dgm:cxn modelId="{DB4D178D-A909-4B81-9C28-F943DE19EAD0}" type="presOf" srcId="{9D069419-555E-4674-B2E7-3DE41BF2E4F8}" destId="{4491FE69-8C0F-4BD2-A670-09BD74F35865}" srcOrd="0" destOrd="0" presId="urn:microsoft.com/office/officeart/2005/8/layout/orgChart1"/>
    <dgm:cxn modelId="{5AA793E9-F847-4E51-AE6F-5AEEBB3176F0}" srcId="{431D6453-E8AC-427B-8DB0-8E95B7C18C20}" destId="{5E490F8D-C039-4982-91CA-5E7236A47951}" srcOrd="3" destOrd="0" parTransId="{A21EF6D0-23BD-4399-A462-34B246110592}" sibTransId="{9C100F3B-406C-4DDA-B649-954A560010EC}"/>
    <dgm:cxn modelId="{9024B68A-CE33-487E-88BA-817B9BA365AC}" type="presOf" srcId="{04E1D08B-FB7E-4DDA-A5DE-AA370B99CB71}" destId="{0BDAACDD-F697-4C52-8151-9FC2E3C7B254}" srcOrd="0" destOrd="0" presId="urn:microsoft.com/office/officeart/2005/8/layout/orgChart1"/>
    <dgm:cxn modelId="{5176AF7B-F5F3-4F13-A9CF-B1B91F80F544}" type="presOf" srcId="{C14C6888-C584-49C2-9949-E27125DFF869}" destId="{68000860-61ED-46A5-B288-759404E05767}" srcOrd="0" destOrd="0" presId="urn:microsoft.com/office/officeart/2005/8/layout/orgChart1"/>
    <dgm:cxn modelId="{DF3AC895-DEDB-451A-9CF8-C6F217895CCB}" type="presOf" srcId="{C14C6888-C584-49C2-9949-E27125DFF869}" destId="{E26FA397-0B7F-47DA-A0C7-5BD06C7CEE57}" srcOrd="1" destOrd="0" presId="urn:microsoft.com/office/officeart/2005/8/layout/orgChart1"/>
    <dgm:cxn modelId="{1CB47E87-C6A2-47F7-AF0E-F23F8FB35983}" type="presOf" srcId="{A21EF6D0-23BD-4399-A462-34B246110592}" destId="{239C9073-59EA-47D7-9911-39039954401B}" srcOrd="0" destOrd="0" presId="urn:microsoft.com/office/officeart/2005/8/layout/orgChart1"/>
    <dgm:cxn modelId="{79520735-D043-4C26-AECF-18FCD344A3B2}" type="presOf" srcId="{7CD403C7-A00B-4213-88E2-6FD9B3857166}" destId="{DE15C0C7-8065-47E1-8907-9C5F60283B8A}" srcOrd="0" destOrd="0" presId="urn:microsoft.com/office/officeart/2005/8/layout/orgChart1"/>
    <dgm:cxn modelId="{A068BAF1-DC83-48DC-A5EF-A2B5B8FFA8DB}" type="presOf" srcId="{1957AC0A-4248-4B1E-BD7C-9C4C74B446FC}" destId="{18B88544-7486-4B56-8388-EBFE163C990B}" srcOrd="0" destOrd="0" presId="urn:microsoft.com/office/officeart/2005/8/layout/orgChart1"/>
    <dgm:cxn modelId="{2D1DDA8B-7F2C-4C0E-A214-64BE106EBF72}" type="presOf" srcId="{7369174E-7148-4C7E-9C60-791599F04CD6}" destId="{818881D2-8889-413F-9325-2CEAF7000D65}" srcOrd="0" destOrd="0" presId="urn:microsoft.com/office/officeart/2005/8/layout/orgChart1"/>
    <dgm:cxn modelId="{D943D71F-BDB4-4E7A-B0BC-A743C9B613EE}" type="presOf" srcId="{5E490F8D-C039-4982-91CA-5E7236A47951}" destId="{201B1A40-F652-46D2-9723-2C5463AF7CAD}" srcOrd="1" destOrd="0" presId="urn:microsoft.com/office/officeart/2005/8/layout/orgChart1"/>
    <dgm:cxn modelId="{BDBAA710-EA69-4300-A947-7E6FDE1460FC}" type="presOf" srcId="{5E490F8D-C039-4982-91CA-5E7236A47951}" destId="{8B8752EF-8951-467B-B45B-78B1D9755FC0}" srcOrd="0" destOrd="0" presId="urn:microsoft.com/office/officeart/2005/8/layout/orgChart1"/>
    <dgm:cxn modelId="{536E0BB3-2355-4CC2-8B58-ED112B09B3C8}" type="presOf" srcId="{7369174E-7148-4C7E-9C60-791599F04CD6}" destId="{52A66C04-3805-40ED-8FBF-76A2DD29654C}" srcOrd="1" destOrd="0" presId="urn:microsoft.com/office/officeart/2005/8/layout/orgChart1"/>
    <dgm:cxn modelId="{99786608-814C-4ECF-A1A7-D7850ED8A78D}" srcId="{431D6453-E8AC-427B-8DB0-8E95B7C18C20}" destId="{9D069419-555E-4674-B2E7-3DE41BF2E4F8}" srcOrd="2" destOrd="0" parTransId="{04E1D08B-FB7E-4DDA-A5DE-AA370B99CB71}" sibTransId="{6EEB7763-AB05-4E51-B68F-101D04330898}"/>
    <dgm:cxn modelId="{A7787F32-6A95-40A6-B841-6C8824A6BE01}" srcId="{431D6453-E8AC-427B-8DB0-8E95B7C18C20}" destId="{7369174E-7148-4C7E-9C60-791599F04CD6}" srcOrd="1" destOrd="0" parTransId="{459B569E-162B-4567-9B4D-FD864982F55D}" sibTransId="{7AD37407-249A-4518-9C30-A43EE5AF3B84}"/>
    <dgm:cxn modelId="{50B6CF21-DD74-468E-AE5D-DD5098A5E730}" type="presParOf" srcId="{DE15C0C7-8065-47E1-8907-9C5F60283B8A}" destId="{1882E646-D463-4E5A-9EC1-9CD5AFBB3E18}" srcOrd="0" destOrd="0" presId="urn:microsoft.com/office/officeart/2005/8/layout/orgChart1"/>
    <dgm:cxn modelId="{271D4A70-321F-4C84-BC6A-585893F49AA1}" type="presParOf" srcId="{1882E646-D463-4E5A-9EC1-9CD5AFBB3E18}" destId="{375CF81E-45CB-49DA-BCD3-DE9E273A1F16}" srcOrd="0" destOrd="0" presId="urn:microsoft.com/office/officeart/2005/8/layout/orgChart1"/>
    <dgm:cxn modelId="{C47D47D5-8307-4AFD-AF75-0121718EFF22}" type="presParOf" srcId="{375CF81E-45CB-49DA-BCD3-DE9E273A1F16}" destId="{E83DCF79-AAEE-4847-BE30-F0131C995593}" srcOrd="0" destOrd="0" presId="urn:microsoft.com/office/officeart/2005/8/layout/orgChart1"/>
    <dgm:cxn modelId="{364218B3-5AEA-4DDD-981B-C28DF0C65BF5}" type="presParOf" srcId="{375CF81E-45CB-49DA-BCD3-DE9E273A1F16}" destId="{A01FD122-F0A0-43F0-84F6-A689154E9A01}" srcOrd="1" destOrd="0" presId="urn:microsoft.com/office/officeart/2005/8/layout/orgChart1"/>
    <dgm:cxn modelId="{175B7A2C-5786-421B-810B-3E691C4D84F5}" type="presParOf" srcId="{1882E646-D463-4E5A-9EC1-9CD5AFBB3E18}" destId="{82C78C28-B7AA-47EB-99EA-D2B979FAB2CB}" srcOrd="1" destOrd="0" presId="urn:microsoft.com/office/officeart/2005/8/layout/orgChart1"/>
    <dgm:cxn modelId="{A05DB4FA-B4E5-48BD-A159-164A3E7B23E2}" type="presParOf" srcId="{82C78C28-B7AA-47EB-99EA-D2B979FAB2CB}" destId="{18B88544-7486-4B56-8388-EBFE163C990B}" srcOrd="0" destOrd="0" presId="urn:microsoft.com/office/officeart/2005/8/layout/orgChart1"/>
    <dgm:cxn modelId="{8C84F1CA-E5DC-4AF3-9E49-FD4B863BAC56}" type="presParOf" srcId="{82C78C28-B7AA-47EB-99EA-D2B979FAB2CB}" destId="{E3EF632A-A4C4-47D0-B1B3-C8DD558AA818}" srcOrd="1" destOrd="0" presId="urn:microsoft.com/office/officeart/2005/8/layout/orgChart1"/>
    <dgm:cxn modelId="{546E05A9-9FA4-49A1-9E54-BE2465CD85E6}" type="presParOf" srcId="{E3EF632A-A4C4-47D0-B1B3-C8DD558AA818}" destId="{D4E04503-F2D7-44C4-A454-C3E39A6D5A5C}" srcOrd="0" destOrd="0" presId="urn:microsoft.com/office/officeart/2005/8/layout/orgChart1"/>
    <dgm:cxn modelId="{53E7D8E5-24EA-4ECD-A9CB-982ACCD6AF4C}" type="presParOf" srcId="{D4E04503-F2D7-44C4-A454-C3E39A6D5A5C}" destId="{68000860-61ED-46A5-B288-759404E05767}" srcOrd="0" destOrd="0" presId="urn:microsoft.com/office/officeart/2005/8/layout/orgChart1"/>
    <dgm:cxn modelId="{BBEC9B03-5B1B-4634-966B-7656B5719C7F}" type="presParOf" srcId="{D4E04503-F2D7-44C4-A454-C3E39A6D5A5C}" destId="{E26FA397-0B7F-47DA-A0C7-5BD06C7CEE57}" srcOrd="1" destOrd="0" presId="urn:microsoft.com/office/officeart/2005/8/layout/orgChart1"/>
    <dgm:cxn modelId="{8B82A01A-09AA-45D4-904C-D0AC85431554}" type="presParOf" srcId="{E3EF632A-A4C4-47D0-B1B3-C8DD558AA818}" destId="{F9767F89-7B32-43F2-A9C7-B300C9A2C773}" srcOrd="1" destOrd="0" presId="urn:microsoft.com/office/officeart/2005/8/layout/orgChart1"/>
    <dgm:cxn modelId="{75D74861-2E76-4CBF-BE0A-76EB12FDD1F7}" type="presParOf" srcId="{E3EF632A-A4C4-47D0-B1B3-C8DD558AA818}" destId="{1477BC9E-3AD9-40B6-B6FD-0EFACC7A2B25}" srcOrd="2" destOrd="0" presId="urn:microsoft.com/office/officeart/2005/8/layout/orgChart1"/>
    <dgm:cxn modelId="{7016F58F-3DED-44C9-A286-94106990A595}" type="presParOf" srcId="{82C78C28-B7AA-47EB-99EA-D2B979FAB2CB}" destId="{7A887067-00C7-428C-A174-F6ED8BB35B1F}" srcOrd="2" destOrd="0" presId="urn:microsoft.com/office/officeart/2005/8/layout/orgChart1"/>
    <dgm:cxn modelId="{208754D5-2808-426C-A8CC-0A4AFD3C5404}" type="presParOf" srcId="{82C78C28-B7AA-47EB-99EA-D2B979FAB2CB}" destId="{0DCEABC4-D3A2-40F9-A225-ED6EC33370DC}" srcOrd="3" destOrd="0" presId="urn:microsoft.com/office/officeart/2005/8/layout/orgChart1"/>
    <dgm:cxn modelId="{54D11A50-418D-4406-AB73-871986540420}" type="presParOf" srcId="{0DCEABC4-D3A2-40F9-A225-ED6EC33370DC}" destId="{74D75A68-82C8-4D11-83F7-D364049974FF}" srcOrd="0" destOrd="0" presId="urn:microsoft.com/office/officeart/2005/8/layout/orgChart1"/>
    <dgm:cxn modelId="{B3DC2B0B-2AB1-45EF-8189-6958AC18B602}" type="presParOf" srcId="{74D75A68-82C8-4D11-83F7-D364049974FF}" destId="{818881D2-8889-413F-9325-2CEAF7000D65}" srcOrd="0" destOrd="0" presId="urn:microsoft.com/office/officeart/2005/8/layout/orgChart1"/>
    <dgm:cxn modelId="{EBCA59A3-A515-4794-A1D3-CC216829967C}" type="presParOf" srcId="{74D75A68-82C8-4D11-83F7-D364049974FF}" destId="{52A66C04-3805-40ED-8FBF-76A2DD29654C}" srcOrd="1" destOrd="0" presId="urn:microsoft.com/office/officeart/2005/8/layout/orgChart1"/>
    <dgm:cxn modelId="{0DE44700-3AB3-46EE-9327-992DD6E33A3D}" type="presParOf" srcId="{0DCEABC4-D3A2-40F9-A225-ED6EC33370DC}" destId="{2C8B262E-E9D1-4196-94B1-A80DFBE70786}" srcOrd="1" destOrd="0" presId="urn:microsoft.com/office/officeart/2005/8/layout/orgChart1"/>
    <dgm:cxn modelId="{55BFDAAD-43C4-4B40-8E62-02DAEC4CF4B3}" type="presParOf" srcId="{0DCEABC4-D3A2-40F9-A225-ED6EC33370DC}" destId="{7EE21769-66D8-4669-9F07-31E39690C7C4}" srcOrd="2" destOrd="0" presId="urn:microsoft.com/office/officeart/2005/8/layout/orgChart1"/>
    <dgm:cxn modelId="{74A2700B-C9D1-43B5-B1AC-50472DD79126}" type="presParOf" srcId="{82C78C28-B7AA-47EB-99EA-D2B979FAB2CB}" destId="{0BDAACDD-F697-4C52-8151-9FC2E3C7B254}" srcOrd="4" destOrd="0" presId="urn:microsoft.com/office/officeart/2005/8/layout/orgChart1"/>
    <dgm:cxn modelId="{D08431ED-EA9D-438F-8AD5-057C871C855B}" type="presParOf" srcId="{82C78C28-B7AA-47EB-99EA-D2B979FAB2CB}" destId="{069AEFF5-D3EF-49AE-8D01-64073F448668}" srcOrd="5" destOrd="0" presId="urn:microsoft.com/office/officeart/2005/8/layout/orgChart1"/>
    <dgm:cxn modelId="{215EA737-402F-4576-B4C7-C0FC4A408E8D}" type="presParOf" srcId="{069AEFF5-D3EF-49AE-8D01-64073F448668}" destId="{9F9FF07B-7056-4A0A-BC65-7FDEDD8149C8}" srcOrd="0" destOrd="0" presId="urn:microsoft.com/office/officeart/2005/8/layout/orgChart1"/>
    <dgm:cxn modelId="{DD47A1F2-D278-4CC1-BD87-58C22B35E050}" type="presParOf" srcId="{9F9FF07B-7056-4A0A-BC65-7FDEDD8149C8}" destId="{4491FE69-8C0F-4BD2-A670-09BD74F35865}" srcOrd="0" destOrd="0" presId="urn:microsoft.com/office/officeart/2005/8/layout/orgChart1"/>
    <dgm:cxn modelId="{BAFBD4EA-6470-4DDD-B570-1B53D6D980DC}" type="presParOf" srcId="{9F9FF07B-7056-4A0A-BC65-7FDEDD8149C8}" destId="{CFE4EB06-0639-4DC3-9F93-33D59D10B308}" srcOrd="1" destOrd="0" presId="urn:microsoft.com/office/officeart/2005/8/layout/orgChart1"/>
    <dgm:cxn modelId="{163006F1-1116-457E-9E6A-00E83DAD17A2}" type="presParOf" srcId="{069AEFF5-D3EF-49AE-8D01-64073F448668}" destId="{DF220549-DF65-4649-91F0-C5AB834CC46B}" srcOrd="1" destOrd="0" presId="urn:microsoft.com/office/officeart/2005/8/layout/orgChart1"/>
    <dgm:cxn modelId="{D09193A1-3CD9-42E6-BD4D-5205A5292239}" type="presParOf" srcId="{069AEFF5-D3EF-49AE-8D01-64073F448668}" destId="{7E1340D5-73E8-44FC-8151-B742206FA911}" srcOrd="2" destOrd="0" presId="urn:microsoft.com/office/officeart/2005/8/layout/orgChart1"/>
    <dgm:cxn modelId="{E1E768BD-A85C-45D6-9E02-9FD142E7A894}" type="presParOf" srcId="{82C78C28-B7AA-47EB-99EA-D2B979FAB2CB}" destId="{239C9073-59EA-47D7-9911-39039954401B}" srcOrd="6" destOrd="0" presId="urn:microsoft.com/office/officeart/2005/8/layout/orgChart1"/>
    <dgm:cxn modelId="{C3617AD4-E985-47AF-951D-798756526F98}" type="presParOf" srcId="{82C78C28-B7AA-47EB-99EA-D2B979FAB2CB}" destId="{386E080E-D23B-481D-96D5-2C55A2E31EB0}" srcOrd="7" destOrd="0" presId="urn:microsoft.com/office/officeart/2005/8/layout/orgChart1"/>
    <dgm:cxn modelId="{7E791615-EF7B-4B91-A556-67776949DEC5}" type="presParOf" srcId="{386E080E-D23B-481D-96D5-2C55A2E31EB0}" destId="{B18AF6FA-D30D-4CC5-AC9D-25C2127D0EB7}" srcOrd="0" destOrd="0" presId="urn:microsoft.com/office/officeart/2005/8/layout/orgChart1"/>
    <dgm:cxn modelId="{65B31506-49A8-4AE4-9EF7-44EBBA2C768D}" type="presParOf" srcId="{B18AF6FA-D30D-4CC5-AC9D-25C2127D0EB7}" destId="{8B8752EF-8951-467B-B45B-78B1D9755FC0}" srcOrd="0" destOrd="0" presId="urn:microsoft.com/office/officeart/2005/8/layout/orgChart1"/>
    <dgm:cxn modelId="{58CAE999-6F3D-4ECA-B00B-3EF511C69DFD}" type="presParOf" srcId="{B18AF6FA-D30D-4CC5-AC9D-25C2127D0EB7}" destId="{201B1A40-F652-46D2-9723-2C5463AF7CAD}" srcOrd="1" destOrd="0" presId="urn:microsoft.com/office/officeart/2005/8/layout/orgChart1"/>
    <dgm:cxn modelId="{9DBAE36E-0A39-42C0-995B-990E86EA69D9}" type="presParOf" srcId="{386E080E-D23B-481D-96D5-2C55A2E31EB0}" destId="{105DC535-C964-4DB8-A786-5139CF40AE11}" srcOrd="1" destOrd="0" presId="urn:microsoft.com/office/officeart/2005/8/layout/orgChart1"/>
    <dgm:cxn modelId="{71CF547B-30F5-4668-9768-6CD9496F8C61}" type="presParOf" srcId="{386E080E-D23B-481D-96D5-2C55A2E31EB0}" destId="{8EBDEB6B-10C7-431E-AAE3-0D840ACBCD51}" srcOrd="2" destOrd="0" presId="urn:microsoft.com/office/officeart/2005/8/layout/orgChart1"/>
    <dgm:cxn modelId="{AB3F1459-E332-4FB1-BE86-61E324D00E5D}" type="presParOf" srcId="{1882E646-D463-4E5A-9EC1-9CD5AFBB3E18}" destId="{68C82852-7CD0-401F-B6C7-5087C34D76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82DDE-FE3C-43BC-89E2-9E9503EE35E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5A8C8-2CDA-4685-8A18-813C4D9CD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8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5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0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3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2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7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0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3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AA24-8298-4F53-968A-82C2A028EE7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C96F-E14B-4A55-A4EA-13574FD7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0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309" y="1043710"/>
            <a:ext cx="10704945" cy="1847272"/>
          </a:xfrm>
        </p:spPr>
        <p:txBody>
          <a:bodyPr>
            <a:prstTxWarp prst="textArchUp">
              <a:avLst>
                <a:gd name="adj" fmla="val 10719144"/>
              </a:avLst>
            </a:prstTxWarp>
            <a:normAutofit/>
          </a:bodyPr>
          <a:lstStyle/>
          <a:p>
            <a:r>
              <a:rPr lang="ru-RU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Что нам помогает сохранить природу?</a:t>
            </a:r>
            <a:endParaRPr lang="ru-RU" b="1" dirty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cdn5.vectorstock.com/i/1000x1000/86/79/happy-kids-around-the-earth-vector-215586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 bwMode="auto">
          <a:xfrm>
            <a:off x="3306618" y="1634836"/>
            <a:ext cx="4840720" cy="47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62400" y="291235"/>
            <a:ext cx="4186382" cy="7247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Экономия света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i.pinimg.com/originals/d3/4c/8b/d34c8b0b9e41db5b50beeb237f4b7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715582"/>
            <a:ext cx="5095491" cy="38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05.infourok.ru/uploads/ex/087d/000b531c-29d795bc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5664" r="24025" b="17191"/>
          <a:stretch/>
        </p:blipFill>
        <p:spPr bwMode="auto">
          <a:xfrm>
            <a:off x="6363854" y="1715582"/>
            <a:ext cx="5197090" cy="38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0617" y="6052115"/>
            <a:ext cx="7638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Выключай свет и электроприборы, когда не пользуешься ими.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40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260436" y="261072"/>
            <a:ext cx="5329382" cy="724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omic Sans MS" panose="030F0702030302020204" pitchFamily="66" charset="0"/>
              </a:rPr>
              <a:t>Сохранение чистого воздуха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42837" y="932872"/>
            <a:ext cx="7564581" cy="5102081"/>
            <a:chOff x="2004291" y="1302326"/>
            <a:chExt cx="7564581" cy="5102081"/>
          </a:xfrm>
        </p:grpSpPr>
        <p:pic>
          <p:nvPicPr>
            <p:cNvPr id="5122" name="Picture 2" descr="https://im0-tub-ru.yandex.net/i?id=7254d3dc3cbb6835ba1070f8b9c03d78-l&amp;ref=rim&amp;n=13&amp;w=640&amp;h=64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" t="32566"/>
            <a:stretch/>
          </p:blipFill>
          <p:spPr bwMode="auto">
            <a:xfrm>
              <a:off x="2004291" y="1302326"/>
              <a:ext cx="7564581" cy="51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267200" y="4396509"/>
              <a:ext cx="3094182" cy="969818"/>
            </a:xfrm>
            <a:prstGeom prst="rect">
              <a:avLst/>
            </a:prstGeom>
            <a:solidFill>
              <a:srgbClr val="C8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04509" y="2540000"/>
              <a:ext cx="808181" cy="461818"/>
            </a:xfrm>
            <a:prstGeom prst="rect">
              <a:avLst/>
            </a:prstGeom>
            <a:solidFill>
              <a:srgbClr val="006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51708" y="6176120"/>
            <a:ext cx="9217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Больше ходи пешком или пользуйся </a:t>
            </a:r>
            <a:r>
              <a:rPr lang="ru-RU" sz="2200" dirty="0" err="1" smtClean="0"/>
              <a:t>экологичными</a:t>
            </a:r>
            <a:r>
              <a:rPr lang="ru-RU" sz="2200" dirty="0" smtClean="0"/>
              <a:t> видами транспорта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660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egchel.ru/uploads/posts/2017-08/150268937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4" y="251800"/>
            <a:ext cx="9792931" cy="65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ccount.travel/upload/holiday/AZE/a4edf17ae7e97a174ae4c7807327c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57" y="373625"/>
            <a:ext cx="5956136" cy="60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pinimg.com/originals/e6/77/3a/e6773ab62003000e21e05d57fb46a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79" y="76550"/>
            <a:ext cx="6733348" cy="67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45" y="73583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Что человек может сделать, чтобы сохранить природу?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s://account.travel/upload/holiday/AZE/a4edf17ae7e97a174ae4c7807327c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87" y="3114484"/>
            <a:ext cx="2001981" cy="20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885599" y="5009659"/>
            <a:ext cx="1655545" cy="1674796"/>
            <a:chOff x="3300952" y="3941764"/>
            <a:chExt cx="1655545" cy="1674796"/>
          </a:xfrm>
        </p:grpSpPr>
        <p:pic>
          <p:nvPicPr>
            <p:cNvPr id="5122" name="Picture 2" descr="https://ds04.infourok.ru/uploads/ex/0502/0008a409-58f381ab/img1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5" t="27914"/>
            <a:stretch/>
          </p:blipFill>
          <p:spPr bwMode="auto">
            <a:xfrm>
              <a:off x="3717296" y="4141063"/>
              <a:ext cx="865238" cy="127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3300952" y="3941764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41465" y="3114484"/>
            <a:ext cx="1655545" cy="1674796"/>
            <a:chOff x="3322143" y="2169915"/>
            <a:chExt cx="1655545" cy="1674796"/>
          </a:xfrm>
        </p:grpSpPr>
        <p:sp>
          <p:nvSpPr>
            <p:cNvPr id="10" name="Овал 9"/>
            <p:cNvSpPr/>
            <p:nvPr/>
          </p:nvSpPr>
          <p:spPr>
            <a:xfrm>
              <a:off x="3322143" y="2169915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4" name="Picture 4" descr="https://st2.depositphotos.com/1177973/12219/i/950/depositphotos_122199456-stock-photo-conservation-water-concep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2" t="2176" r="15558" b="31409"/>
            <a:stretch/>
          </p:blipFill>
          <p:spPr bwMode="auto">
            <a:xfrm>
              <a:off x="3695416" y="2390294"/>
              <a:ext cx="920486" cy="123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5085132" y="1280369"/>
            <a:ext cx="1655545" cy="1674796"/>
            <a:chOff x="5024387" y="1270534"/>
            <a:chExt cx="1655545" cy="1674796"/>
          </a:xfrm>
        </p:grpSpPr>
        <p:pic>
          <p:nvPicPr>
            <p:cNvPr id="5126" name="Picture 6" descr="https://static5.depositphotos.com/1030956/402/i/950/depositphotos_4029044-stock-photo-mineral-water-in-plastic-bottle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8" t="4543" r="18616" b="6140"/>
            <a:stretch/>
          </p:blipFill>
          <p:spPr bwMode="auto">
            <a:xfrm>
              <a:off x="5481337" y="1366787"/>
              <a:ext cx="785793" cy="148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5024387" y="1270534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945" y="3118500"/>
            <a:ext cx="1655545" cy="1674796"/>
            <a:chOff x="6586533" y="2246084"/>
            <a:chExt cx="1655545" cy="1674796"/>
          </a:xfrm>
        </p:grpSpPr>
        <p:sp>
          <p:nvSpPr>
            <p:cNvPr id="8" name="Овал 7"/>
            <p:cNvSpPr/>
            <p:nvPr/>
          </p:nvSpPr>
          <p:spPr>
            <a:xfrm>
              <a:off x="6586533" y="2246084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8" name="Picture 8" descr="https://st4.depositphotos.com/12376216/24249/v/950/depositphotos_242494628-stock-illustration-brown-trash-can-organic-wast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8" t="27432" r="6068" b="18050"/>
            <a:stretch/>
          </p:blipFill>
          <p:spPr bwMode="auto">
            <a:xfrm>
              <a:off x="6774866" y="2615633"/>
              <a:ext cx="1319936" cy="927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328811" y="5009658"/>
            <a:ext cx="1655545" cy="1674796"/>
            <a:chOff x="6477802" y="4019511"/>
            <a:chExt cx="1655545" cy="1674796"/>
          </a:xfrm>
        </p:grpSpPr>
        <p:sp>
          <p:nvSpPr>
            <p:cNvPr id="9" name="Овал 8"/>
            <p:cNvSpPr/>
            <p:nvPr/>
          </p:nvSpPr>
          <p:spPr>
            <a:xfrm>
              <a:off x="6477802" y="4019511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0" name="Picture 10" descr="https://xn----7sbbdcdme0cfytzi8a9o.xn--p1ai/wp-content/uploads/2018/03/marshrutka-801-pazi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244" y="4603142"/>
              <a:ext cx="1390660" cy="589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1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50435059"/>
              </p:ext>
            </p:extLst>
          </p:nvPr>
        </p:nvGraphicFramePr>
        <p:xfrm>
          <a:off x="378691" y="184726"/>
          <a:ext cx="11563927" cy="490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841462" y="4308302"/>
            <a:ext cx="1655545" cy="1674796"/>
            <a:chOff x="3300952" y="3941764"/>
            <a:chExt cx="1655545" cy="1674796"/>
          </a:xfrm>
        </p:grpSpPr>
        <p:pic>
          <p:nvPicPr>
            <p:cNvPr id="11" name="Picture 2" descr="https://ds04.infourok.ru/uploads/ex/0502/0008a409-58f381ab/img1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5" t="27914"/>
            <a:stretch/>
          </p:blipFill>
          <p:spPr bwMode="auto">
            <a:xfrm>
              <a:off x="3717296" y="4141063"/>
              <a:ext cx="865238" cy="127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300952" y="3941764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61798" y="4212049"/>
            <a:ext cx="1655545" cy="1674796"/>
            <a:chOff x="3322143" y="2169915"/>
            <a:chExt cx="1655545" cy="1674796"/>
          </a:xfrm>
        </p:grpSpPr>
        <p:sp>
          <p:nvSpPr>
            <p:cNvPr id="14" name="Овал 13"/>
            <p:cNvSpPr/>
            <p:nvPr/>
          </p:nvSpPr>
          <p:spPr>
            <a:xfrm>
              <a:off x="3322143" y="2169915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https://st2.depositphotos.com/1177973/12219/i/950/depositphotos_122199456-stock-photo-conservation-water-concep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2" t="2176" r="15558" b="31409"/>
            <a:stretch/>
          </p:blipFill>
          <p:spPr bwMode="auto">
            <a:xfrm>
              <a:off x="3695416" y="2390294"/>
              <a:ext cx="920486" cy="123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03311" y="4212049"/>
            <a:ext cx="1655545" cy="1674796"/>
            <a:chOff x="5024387" y="1270534"/>
            <a:chExt cx="1655545" cy="1674796"/>
          </a:xfrm>
        </p:grpSpPr>
        <p:pic>
          <p:nvPicPr>
            <p:cNvPr id="17" name="Picture 6" descr="https://static5.depositphotos.com/1030956/402/i/950/depositphotos_4029044-stock-photo-mineral-water-in-plastic-bottle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8" t="4543" r="18616" b="6140"/>
            <a:stretch/>
          </p:blipFill>
          <p:spPr bwMode="auto">
            <a:xfrm>
              <a:off x="5481337" y="1366787"/>
              <a:ext cx="785793" cy="148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5024387" y="1270534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37485" y="4212049"/>
            <a:ext cx="1655545" cy="1674796"/>
            <a:chOff x="6586533" y="2246084"/>
            <a:chExt cx="1655545" cy="1674796"/>
          </a:xfrm>
        </p:grpSpPr>
        <p:sp>
          <p:nvSpPr>
            <p:cNvPr id="20" name="Овал 19"/>
            <p:cNvSpPr/>
            <p:nvPr/>
          </p:nvSpPr>
          <p:spPr>
            <a:xfrm>
              <a:off x="6586533" y="2246084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8" descr="https://st4.depositphotos.com/12376216/24249/v/950/depositphotos_242494628-stock-illustration-brown-trash-can-organic-waste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8" t="27432" r="6068" b="18050"/>
            <a:stretch/>
          </p:blipFill>
          <p:spPr bwMode="auto">
            <a:xfrm>
              <a:off x="6774866" y="2615633"/>
              <a:ext cx="1319936" cy="927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9921126" y="4308302"/>
            <a:ext cx="1655545" cy="1674796"/>
            <a:chOff x="9921126" y="4308302"/>
            <a:chExt cx="1655545" cy="1674796"/>
          </a:xfrm>
        </p:grpSpPr>
        <p:sp>
          <p:nvSpPr>
            <p:cNvPr id="23" name="Овал 22"/>
            <p:cNvSpPr/>
            <p:nvPr/>
          </p:nvSpPr>
          <p:spPr>
            <a:xfrm>
              <a:off x="9921126" y="4308302"/>
              <a:ext cx="1655545" cy="16747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Велосипед в картинках и детских рисунках в детский сад и школу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818" y="4801836"/>
              <a:ext cx="1298799" cy="86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589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458" y="285357"/>
            <a:ext cx="7418439" cy="8772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Какой бывает мусор?</a:t>
            </a:r>
          </a:p>
        </p:txBody>
      </p:sp>
      <p:pic>
        <p:nvPicPr>
          <p:cNvPr id="5" name="Рисунок 3" descr="http://maksfera.clan.su/img/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807" y="137723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http://www.mus1.ru/images/2016-01-13/shutterstock_23815240-link%20copy%20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0775" y="1239119"/>
            <a:ext cx="2841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67797" y="3246817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бумага</a:t>
            </a:r>
            <a:endParaRPr lang="ru-RU" sz="2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67160" y="3246817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стекло</a:t>
            </a:r>
            <a:endParaRPr lang="ru-RU" sz="2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59097" y="3246817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пищевые отходы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0406" y="4887238"/>
            <a:ext cx="2381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изношенная одежда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614391" y="4887099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сломанная бытовая техника</a:t>
            </a:r>
          </a:p>
        </p:txBody>
      </p:sp>
      <p:pic>
        <p:nvPicPr>
          <p:cNvPr id="6148" name="Picture 4" descr="https://thumbs.dreamstime.com/b/%D1%80%D0%B0%D0%B7%D0%BD%D0%BE%D0%BE%D0%B1%D1%80%D0%B0%D0%B7%D0%B8%D0%B5-%D1%81%D1%82%D0%B5%D0%BA-%D1%8F%D0%BD%D0%BD%D1%8B%D1%85-%D0%B1%D1%83%D1%82%D1%8B-%D0%BE%D0%BA-%D0%B8-%D0%BE%D0%BF%D0%B0%D1%80%D0%BD%D0%B8%D0%BA%D0%BE%D0%B2-611390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7891"/>
          <a:stretch/>
        </p:blipFill>
        <p:spPr bwMode="auto">
          <a:xfrm>
            <a:off x="4589821" y="1067054"/>
            <a:ext cx="2793078" cy="21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novate.ru/files/u35075/1oldtra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29" y="4484832"/>
            <a:ext cx="2776384" cy="18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tgarant.ru/drive/files/public/big/atg_orders_img_36046_687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2" y="3874549"/>
            <a:ext cx="2580968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165267" y="1393529"/>
            <a:ext cx="5771637" cy="4771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517" y="331890"/>
            <a:ext cx="7224252" cy="76005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Как сортировать мусор?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48133"/>
              </p:ext>
            </p:extLst>
          </p:nvPr>
        </p:nvGraphicFramePr>
        <p:xfrm>
          <a:off x="350683" y="1393529"/>
          <a:ext cx="5771637" cy="477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Точечный рисунок" r:id="rId3" imgW="4470480" imgH="3695760" progId="Paint.Picture">
                  <p:embed/>
                </p:oleObj>
              </mc:Choice>
              <mc:Fallback>
                <p:oleObj name="Точечный рисунок" r:id="rId3" imgW="4470480" imgH="3695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683" y="1393529"/>
                        <a:ext cx="5771637" cy="477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7499"/>
              </p:ext>
            </p:extLst>
          </p:nvPr>
        </p:nvGraphicFramePr>
        <p:xfrm>
          <a:off x="6509777" y="1640339"/>
          <a:ext cx="1926460" cy="100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Точечный рисунок" r:id="rId5" imgW="1720800" imgH="895320" progId="Paint.Picture">
                  <p:embed/>
                </p:oleObj>
              </mc:Choice>
              <mc:Fallback>
                <p:oleObj name="Точечный рисунок" r:id="rId5" imgW="1720800" imgH="895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9777" y="1640339"/>
                        <a:ext cx="1926460" cy="100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68030"/>
              </p:ext>
            </p:extLst>
          </p:nvPr>
        </p:nvGraphicFramePr>
        <p:xfrm>
          <a:off x="6260264" y="4517143"/>
          <a:ext cx="3572505" cy="10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Точечный рисунок" r:id="rId7" imgW="3054240" imgH="882720" progId="Paint.Picture">
                  <p:embed/>
                </p:oleObj>
              </mc:Choice>
              <mc:Fallback>
                <p:oleObj name="Точечный рисунок" r:id="rId7" imgW="3054240" imgH="882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0264" y="4517143"/>
                        <a:ext cx="3572505" cy="103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595900" y="3191062"/>
            <a:ext cx="845575" cy="845574"/>
            <a:chOff x="6627432" y="2763476"/>
            <a:chExt cx="845575" cy="845574"/>
          </a:xfrm>
        </p:grpSpPr>
        <p:sp>
          <p:nvSpPr>
            <p:cNvPr id="10" name="Овал 9"/>
            <p:cNvSpPr/>
            <p:nvPr/>
          </p:nvSpPr>
          <p:spPr>
            <a:xfrm>
              <a:off x="6627432" y="2763476"/>
              <a:ext cx="845575" cy="845574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106169"/>
                </p:ext>
              </p:extLst>
            </p:nvPr>
          </p:nvGraphicFramePr>
          <p:xfrm>
            <a:off x="6765117" y="2883523"/>
            <a:ext cx="600259" cy="605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Точечный рисунок" r:id="rId9" imgW="730080" imgH="736560" progId="Paint.Picture">
                    <p:embed/>
                  </p:oleObj>
                </mc:Choice>
                <mc:Fallback>
                  <p:oleObj name="Точечный рисунок" r:id="rId9" imgW="730080" imgH="73656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65117" y="2883523"/>
                          <a:ext cx="600259" cy="6054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/>
          <a:srcRect l="72456" t="52473" r="7288" b="32903"/>
          <a:stretch/>
        </p:blipFill>
        <p:spPr>
          <a:xfrm>
            <a:off x="8507001" y="2288294"/>
            <a:ext cx="3150363" cy="2228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3162" y="3239058"/>
            <a:ext cx="87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Смет</a:t>
            </a:r>
          </a:p>
          <a:p>
            <a:r>
              <a:rPr lang="ru-RU" sz="1400" dirty="0" smtClean="0"/>
              <a:t>опавшие листья,</a:t>
            </a:r>
          </a:p>
          <a:p>
            <a:r>
              <a:rPr lang="ru-RU" sz="1400" dirty="0" smtClean="0"/>
              <a:t>пыль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431676" y="1355543"/>
            <a:ext cx="2589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отходы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787" y="1393529"/>
            <a:ext cx="5771637" cy="4771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аздельный сбор отходов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27900" r="8121" b="4633"/>
          <a:stretch/>
        </p:blipFill>
        <p:spPr bwMode="auto">
          <a:xfrm>
            <a:off x="1010150" y="1730477"/>
            <a:ext cx="10237954" cy="47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314" y="407038"/>
            <a:ext cx="858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Во что можно превратить мусор?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581" y="266803"/>
            <a:ext cx="7253748" cy="755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Опасные отходы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Сдай батарейку! — ГИМНАЗИЯ №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2" y="1317522"/>
            <a:ext cx="7259138" cy="51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b/%D0%BC%D0%B8%D0%BB%D1%8B%D0%B9-%D1%85%D0%B0%D1%80%D0%B0%D0%BA%D1%82%D0%B5%D1%80-%D0%B0%D0%BC%D1%83%D0%BB%D0%B5%D1%82-%D0%BC%D1%83%D0%BB%D1%8C%D1%82%D1%84%D0%B8%D0%BB%D1%8C%D0%BC%D0%B0-%D0%B1%D0%B0%D1%82%D0%B0%D1%80%D0%B5%D0%B8-%D0%B8-%D0%BF%D0%BE%D0%BA%D0%B0%D0%B7%D1%8B%D0%B2%D0%B0%D1%8F-%D0%B7%D0%BD%D0%B0%D0%BA-%C2%AB%D1%81%D1%82%D0%BE%D0%BF-194026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52" y="1611187"/>
            <a:ext cx="4124894" cy="44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291235"/>
            <a:ext cx="4186382" cy="7247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Экономия воды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www.toybytoy.com/file/0030/2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5" t="71184" r="9525" b="1412"/>
          <a:stretch/>
        </p:blipFill>
        <p:spPr bwMode="auto">
          <a:xfrm>
            <a:off x="7927108" y="1487054"/>
            <a:ext cx="3678935" cy="34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oybytoy.com/file/0030/2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39211" r="64647" b="26779"/>
          <a:stretch/>
        </p:blipFill>
        <p:spPr bwMode="auto">
          <a:xfrm>
            <a:off x="4491181" y="1487054"/>
            <a:ext cx="2907146" cy="34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toybytoy.com/file/0030/26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6" t="16093" r="9525" b="52005"/>
          <a:stretch/>
        </p:blipFill>
        <p:spPr bwMode="auto">
          <a:xfrm>
            <a:off x="282997" y="1487054"/>
            <a:ext cx="3679403" cy="34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236" y="5283201"/>
            <a:ext cx="276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Выключай воду, когда чистишь зубы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63917" y="5283201"/>
            <a:ext cx="276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Пользуйся душем вместо ванной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2672" y="5283200"/>
            <a:ext cx="29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Плотно закрывай кран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22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100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Comic Sans MS</vt:lpstr>
      <vt:lpstr>Тема Office</vt:lpstr>
      <vt:lpstr>Точечный рисунок</vt:lpstr>
      <vt:lpstr>Что нам помогает сохранить природу?</vt:lpstr>
      <vt:lpstr>Презентация PowerPoint</vt:lpstr>
      <vt:lpstr>Что человек может сделать, чтобы сохранить природу?</vt:lpstr>
      <vt:lpstr>Презентация PowerPoint</vt:lpstr>
      <vt:lpstr>Какой бывает мусор?</vt:lpstr>
      <vt:lpstr>Как сортировать мусор?</vt:lpstr>
      <vt:lpstr>Презентация PowerPoint</vt:lpstr>
      <vt:lpstr>Опасные отходы</vt:lpstr>
      <vt:lpstr>Экономия воды</vt:lpstr>
      <vt:lpstr>Экономия света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30</cp:revision>
  <cp:lastPrinted>2021-11-30T03:52:45Z</cp:lastPrinted>
  <dcterms:created xsi:type="dcterms:W3CDTF">2021-11-21T16:33:08Z</dcterms:created>
  <dcterms:modified xsi:type="dcterms:W3CDTF">2022-04-05T05:52:47Z</dcterms:modified>
</cp:coreProperties>
</file>