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90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8B82DB-7F99-495A-8285-7B8831FD6274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ED3AF-AA0A-48BF-B074-0E589CB3BC1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___Microsoft_Office_Word6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mam-non-tre-em-mau-giao-vector-pn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9311" y="-1928850"/>
            <a:ext cx="15240000" cy="983932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869" y="10001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</a:rPr>
              <a:t>Методические приемы в детском саду на занятиях</a:t>
            </a:r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80988" y="998538"/>
          <a:ext cx="6753225" cy="3446462"/>
        </p:xfrm>
        <a:graphic>
          <a:graphicData uri="http://schemas.openxmlformats.org/presentationml/2006/ole">
            <p:oleObj spid="_x0000_s63490" name="Документ" r:id="rId3" imgW="6620033" imgH="3393363" progId="Word.Document.12">
              <p:embed/>
            </p:oleObj>
          </a:graphicData>
        </a:graphic>
      </p:graphicFrame>
      <p:pic>
        <p:nvPicPr>
          <p:cNvPr id="3" name="Рисунок 2" descr="84961360(1)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81494"/>
            <a:ext cx="3357554" cy="2372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52425" y="647700"/>
          <a:ext cx="8426450" cy="5949950"/>
        </p:xfrm>
        <a:graphic>
          <a:graphicData uri="http://schemas.openxmlformats.org/presentationml/2006/ole">
            <p:oleObj spid="_x0000_s64514" name="Документ" r:id="rId3" imgW="6620033" imgH="46957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11138" y="928688"/>
          <a:ext cx="8313737" cy="5318125"/>
        </p:xfrm>
        <a:graphic>
          <a:graphicData uri="http://schemas.openxmlformats.org/presentationml/2006/ole">
            <p:oleObj spid="_x0000_s65541" name="Документ" r:id="rId3" imgW="6610696" imgH="42486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11138" y="1139825"/>
          <a:ext cx="6259512" cy="4051300"/>
        </p:xfrm>
        <a:graphic>
          <a:graphicData uri="http://schemas.openxmlformats.org/presentationml/2006/ole">
            <p:oleObj spid="_x0000_s66562" name="Документ" r:id="rId3" imgW="6610696" imgH="4300208" progId="Word.Document.12">
              <p:embed/>
            </p:oleObj>
          </a:graphicData>
        </a:graphic>
      </p:graphicFrame>
      <p:pic>
        <p:nvPicPr>
          <p:cNvPr id="3" name="Рисунок 2" descr="otrisovat_kopiy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857628"/>
            <a:ext cx="2081679" cy="203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41288" y="1209675"/>
          <a:ext cx="6554787" cy="4149725"/>
        </p:xfrm>
        <a:graphic>
          <a:graphicData uri="http://schemas.openxmlformats.org/presentationml/2006/ole">
            <p:oleObj spid="_x0000_s67586" name="Документ" r:id="rId3" imgW="6620033" imgH="4212588" progId="Word.Document.12">
              <p:embed/>
            </p:oleObj>
          </a:graphicData>
        </a:graphic>
      </p:graphicFrame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786322"/>
            <a:ext cx="2190733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717550" y="998538"/>
          <a:ext cx="7639050" cy="3925887"/>
        </p:xfrm>
        <a:graphic>
          <a:graphicData uri="http://schemas.openxmlformats.org/presentationml/2006/ole">
            <p:oleObj spid="_x0000_s68610" name="Документ" r:id="rId3" imgW="6620033" imgH="34236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000109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Специфика обучения детей дошкольного возраста определяет выбор методов и приемов для этих целей. Их классификация предусматривает разделение всех дидактических методов на три группы в зависимости от преобладающей формы мышления, которая задействуется и развивается в ходе их применения.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71475" y="4500578"/>
            <a:ext cx="2071702" cy="1000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Наглядные методы и приёмы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071803" y="4500580"/>
            <a:ext cx="1857388" cy="9286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Практические методы и приёмы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643571" y="4500580"/>
            <a:ext cx="2000264" cy="9286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Словесные методы и приёмы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928794" y="1214423"/>
            <a:ext cx="5143536" cy="1285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Методические приёмы в ДОУ</a:t>
            </a:r>
            <a:endParaRPr lang="ru-RU" sz="2800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000233" y="2571745"/>
            <a:ext cx="250033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1" y="2571754"/>
            <a:ext cx="221457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679031" y="3464721"/>
            <a:ext cx="17859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11138" y="998538"/>
          <a:ext cx="8426450" cy="5359400"/>
        </p:xfrm>
        <a:graphic>
          <a:graphicData uri="http://schemas.openxmlformats.org/presentationml/2006/ole">
            <p:oleObj spid="_x0000_s57346" name="Документ" r:id="rId3" imgW="6620033" imgH="422773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ngtree-mushrooms-child-png-clipart_2763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4929174"/>
            <a:ext cx="1902484" cy="1928826"/>
          </a:xfrm>
          <a:prstGeom prst="rect">
            <a:avLst/>
          </a:prstGeom>
        </p:spPr>
      </p:pic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352425" y="1068388"/>
          <a:ext cx="6456363" cy="5205412"/>
        </p:xfrm>
        <a:graphic>
          <a:graphicData uri="http://schemas.openxmlformats.org/presentationml/2006/ole">
            <p:oleObj spid="_x0000_s58371" name="Документ" r:id="rId4" imgW="6620033" imgH="53534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1138" y="1139825"/>
          <a:ext cx="6259512" cy="2813050"/>
        </p:xfrm>
        <a:graphic>
          <a:graphicData uri="http://schemas.openxmlformats.org/presentationml/2006/ole">
            <p:oleObj spid="_x0000_s59394" name="Документ" r:id="rId3" imgW="6591662" imgH="2994208" progId="Word.Document.12">
              <p:embed/>
            </p:oleObj>
          </a:graphicData>
        </a:graphic>
      </p:graphicFrame>
      <p:pic>
        <p:nvPicPr>
          <p:cNvPr id="6" name="Рисунок 5" descr="23a7503d-34d5-4603-abaa-c460248db2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643314"/>
            <a:ext cx="3943350" cy="280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22275" y="998538"/>
          <a:ext cx="6259513" cy="5205412"/>
        </p:xfrm>
        <a:graphic>
          <a:graphicData uri="http://schemas.openxmlformats.org/presentationml/2006/ole">
            <p:oleObj spid="_x0000_s60418" name="Документ" r:id="rId3" imgW="6610696" imgH="6101997" progId="Word.Document.12">
              <p:embed/>
            </p:oleObj>
          </a:graphicData>
        </a:graphic>
      </p:graphicFrame>
      <p:pic>
        <p:nvPicPr>
          <p:cNvPr id="3" name="Рисунок 2" descr="kabine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5072074"/>
            <a:ext cx="2174573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76263" y="998538"/>
          <a:ext cx="6851650" cy="2490787"/>
        </p:xfrm>
        <a:graphic>
          <a:graphicData uri="http://schemas.openxmlformats.org/presentationml/2006/ole">
            <p:oleObj spid="_x0000_s61442" name="Документ" r:id="rId3" imgW="6620033" imgH="2416929" progId="Word.Document.12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571472" y="1000108"/>
          <a:ext cx="7858180" cy="5553075"/>
        </p:xfrm>
        <a:graphic>
          <a:graphicData uri="http://schemas.openxmlformats.org/presentationml/2006/ole">
            <p:oleObj spid="_x0000_s61445" name="Документ" r:id="rId4" imgW="6610696" imgH="57717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06413" y="998538"/>
          <a:ext cx="7188200" cy="5529262"/>
        </p:xfrm>
        <a:graphic>
          <a:graphicData uri="http://schemas.openxmlformats.org/presentationml/2006/ole">
            <p:oleObj spid="_x0000_s62468" name="Документ" r:id="rId3" imgW="6572629" imgH="507544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63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Документ Microsoft Office Word</vt:lpstr>
      <vt:lpstr>Методические приемы в детском саду на занятиях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приемы в детском саду на занятиях</dc:title>
  <dc:creator>1</dc:creator>
  <cp:lastModifiedBy>1</cp:lastModifiedBy>
  <cp:revision>18</cp:revision>
  <dcterms:created xsi:type="dcterms:W3CDTF">2019-01-25T20:09:14Z</dcterms:created>
  <dcterms:modified xsi:type="dcterms:W3CDTF">2019-01-25T23:09:38Z</dcterms:modified>
</cp:coreProperties>
</file>