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7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12E1-41E7-4AF0-8DCF-29CBD91E3A6F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0E23-07FE-4476-954E-E9EFBE2A5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12E1-41E7-4AF0-8DCF-29CBD91E3A6F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0E23-07FE-4476-954E-E9EFBE2A5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12E1-41E7-4AF0-8DCF-29CBD91E3A6F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0E23-07FE-4476-954E-E9EFBE2A5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12E1-41E7-4AF0-8DCF-29CBD91E3A6F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0E23-07FE-4476-954E-E9EFBE2A5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12E1-41E7-4AF0-8DCF-29CBD91E3A6F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0E23-07FE-4476-954E-E9EFBE2A5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12E1-41E7-4AF0-8DCF-29CBD91E3A6F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0E23-07FE-4476-954E-E9EFBE2A5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12E1-41E7-4AF0-8DCF-29CBD91E3A6F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0E23-07FE-4476-954E-E9EFBE2A5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12E1-41E7-4AF0-8DCF-29CBD91E3A6F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0E23-07FE-4476-954E-E9EFBE2A5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12E1-41E7-4AF0-8DCF-29CBD91E3A6F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0E23-07FE-4476-954E-E9EFBE2A5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12E1-41E7-4AF0-8DCF-29CBD91E3A6F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0E23-07FE-4476-954E-E9EFBE2A5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12E1-41E7-4AF0-8DCF-29CBD91E3A6F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0E23-07FE-4476-954E-E9EFBE2A5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C12E1-41E7-4AF0-8DCF-29CBD91E3A6F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60E23-07FE-4476-954E-E9EFBE2A5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Развивающие игры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счетными </a:t>
            </a:r>
            <a:r>
              <a:rPr lang="ru-RU" dirty="0" smtClean="0"/>
              <a:t>палочками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5013176"/>
            <a:ext cx="5112568" cy="936104"/>
          </a:xfrm>
        </p:spPr>
        <p:txBody>
          <a:bodyPr>
            <a:normAutofit fontScale="70000" lnSpcReduction="20000"/>
          </a:bodyPr>
          <a:lstStyle/>
          <a:p>
            <a:pPr algn="r"/>
            <a:endParaRPr lang="ru-RU" sz="2600" dirty="0" smtClean="0">
              <a:solidFill>
                <a:schemeClr val="tx1"/>
              </a:solidFill>
            </a:endParaRPr>
          </a:p>
          <a:p>
            <a:pPr algn="r"/>
            <a:r>
              <a:rPr lang="ru-RU" sz="2600" dirty="0" smtClean="0">
                <a:solidFill>
                  <a:schemeClr val="tx1"/>
                </a:solidFill>
              </a:rPr>
              <a:t>Подготовила воспитатель группы №1 </a:t>
            </a:r>
          </a:p>
          <a:p>
            <a:pPr algn="r"/>
            <a:r>
              <a:rPr lang="ru-RU" sz="2600" dirty="0" smtClean="0">
                <a:solidFill>
                  <a:schemeClr val="tx1"/>
                </a:solidFill>
              </a:rPr>
              <a:t> МБДОУ №29 «Улыбка» Терентьева </a:t>
            </a:r>
            <a:r>
              <a:rPr lang="ru-RU" sz="2600" dirty="0" smtClean="0">
                <a:solidFill>
                  <a:schemeClr val="tx1"/>
                </a:solidFill>
              </a:rPr>
              <a:t>И.Н.</a:t>
            </a: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«</a:t>
            </a:r>
            <a:r>
              <a:rPr lang="ru-RU" sz="3200" b="1" dirty="0" smtClean="0"/>
              <a:t>Логика»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1"/>
            <a:ext cx="8363272" cy="190080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  Выложите </a:t>
            </a:r>
            <a:r>
              <a:rPr lang="ru-RU" dirty="0"/>
              <a:t>из счетных палочек цепочку в определенной последовательности цветов и попросите ребенка продолжить или повторить ее.</a:t>
            </a:r>
          </a:p>
        </p:txBody>
      </p:sp>
      <p:pic>
        <p:nvPicPr>
          <p:cNvPr id="19458" name="Picture 2" descr="https://avatars.mds.yandex.net/get-zen_doc/224467/pub_5d546c6b998ed600ad615a5d_5d56b6bc95aa9f00aebf99ed/scale_2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789040"/>
            <a:ext cx="4143375" cy="2647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«Дострой </a:t>
            </a:r>
            <a:r>
              <a:rPr lang="ru-RU" sz="3200" b="1" dirty="0"/>
              <a:t>вторую </a:t>
            </a:r>
            <a:r>
              <a:rPr lang="ru-RU" sz="3200" b="1" dirty="0" smtClean="0"/>
              <a:t>половину»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517632" cy="151216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  Задание </a:t>
            </a:r>
            <a:r>
              <a:rPr lang="ru-RU" dirty="0"/>
              <a:t>заключается в том, чтобы симметрично достроить вторую половину картинки, соблюдая </a:t>
            </a:r>
            <a:r>
              <a:rPr lang="ru-RU" dirty="0" smtClean="0"/>
              <a:t>цвета </a:t>
            </a:r>
            <a:r>
              <a:rPr lang="ru-RU" dirty="0"/>
              <a:t>и пропорции.</a:t>
            </a:r>
          </a:p>
        </p:txBody>
      </p:sp>
      <p:pic>
        <p:nvPicPr>
          <p:cNvPr id="18434" name="Picture 2" descr="https://avatars.mds.yandex.net/get-zen_doc/62917/pub_5d546c6b998ed600ad615a5d_5d56b6e3b5e99200ac7f6304/scale_2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068960"/>
            <a:ext cx="4267200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12776"/>
            <a:ext cx="7704856" cy="2232247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   </a:t>
            </a:r>
            <a:r>
              <a:rPr lang="ru-RU" b="1" dirty="0" smtClean="0"/>
              <a:t>          </a:t>
            </a:r>
            <a:r>
              <a:rPr lang="ru-RU" dirty="0" smtClean="0"/>
              <a:t>Счетные </a:t>
            </a:r>
            <a:r>
              <a:rPr lang="ru-RU" dirty="0"/>
              <a:t>палочки - замечательное, доступное учебное пособие для развития интеллектуальных способностей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363272" cy="5544616"/>
          </a:xfrm>
        </p:spPr>
        <p:txBody>
          <a:bodyPr>
            <a:normAutofit fontScale="85000" lnSpcReduction="20000"/>
          </a:bodyPr>
          <a:lstStyle/>
          <a:p>
            <a:pPr algn="just"/>
            <a:endParaRPr lang="ru-RU" dirty="0" smtClean="0"/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           </a:t>
            </a:r>
            <a:r>
              <a:rPr lang="ru-RU" dirty="0" smtClean="0"/>
              <a:t>Всем </a:t>
            </a:r>
            <a:r>
              <a:rPr lang="ru-RU" dirty="0"/>
              <a:t>знакомые счетные палочки, можно использовать не только, для того чтобы научиться считать. Недорогая многофункциональная развивающая игрушка, может принести большую пользу в обучении и развитии ребенка.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    Развиваются</a:t>
            </a:r>
            <a:r>
              <a:rPr lang="ru-RU" dirty="0"/>
              <a:t>: творческое воображение, фантазия, мелкая моторика пальцев рук, конструктивные навыки, координация движений, усидчивость, самостоятельность, внимание, логика.</a:t>
            </a:r>
          </a:p>
          <a:p>
            <a:pPr algn="just">
              <a:buNone/>
            </a:pPr>
            <a:r>
              <a:rPr lang="ru-RU" dirty="0" smtClean="0"/>
              <a:t>            С </a:t>
            </a:r>
            <a:r>
              <a:rPr lang="ru-RU" dirty="0"/>
              <a:t>помощью счетных палочек можно изучить и закрепить знания о: цвете, счете, геометрических фигурах и даже буквах.</a:t>
            </a:r>
          </a:p>
          <a:p>
            <a:pPr algn="just">
              <a:buNone/>
            </a:pPr>
            <a:r>
              <a:rPr lang="ru-RU" dirty="0" smtClean="0"/>
              <a:t>     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03232" cy="85010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Игры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445624" cy="136815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500" b="1" dirty="0" smtClean="0"/>
              <a:t>«Сортировка </a:t>
            </a:r>
            <a:r>
              <a:rPr lang="ru-RU" sz="3500" b="1" dirty="0"/>
              <a:t>по </a:t>
            </a:r>
            <a:r>
              <a:rPr lang="ru-RU" sz="3500" b="1" dirty="0" smtClean="0"/>
              <a:t>цвету»</a:t>
            </a:r>
            <a:endParaRPr lang="ru-RU" sz="3500" dirty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      Подойдет </a:t>
            </a:r>
            <a:r>
              <a:rPr lang="ru-RU" dirty="0"/>
              <a:t>для самых </a:t>
            </a:r>
            <a:r>
              <a:rPr lang="ru-RU" dirty="0" smtClean="0"/>
              <a:t>маленьких. Начинаем </a:t>
            </a:r>
            <a:r>
              <a:rPr lang="ru-RU" dirty="0"/>
              <a:t>с двух цветов, постепенно прибавляем еще.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s://avatars.mds.yandex.net/get-zen_doc/198334/pub_5d546c6b998ed600ad615a5d_5d56a6ced5135c00aface548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996952"/>
            <a:ext cx="4267200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«Дорожки»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244827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    Счетные </a:t>
            </a:r>
            <a:r>
              <a:rPr lang="ru-RU" dirty="0"/>
              <a:t>палочки помогут </a:t>
            </a:r>
            <a:r>
              <a:rPr lang="ru-RU" dirty="0" smtClean="0"/>
              <a:t>детям </a:t>
            </a:r>
            <a:r>
              <a:rPr lang="ru-RU" dirty="0" smtClean="0"/>
              <a:t>запомнить такие </a:t>
            </a:r>
            <a:r>
              <a:rPr lang="ru-RU" dirty="0"/>
              <a:t>понятия, как: "</a:t>
            </a:r>
            <a:r>
              <a:rPr lang="ru-RU" dirty="0" err="1"/>
              <a:t>длинный-короткий</a:t>
            </a:r>
            <a:r>
              <a:rPr lang="ru-RU" dirty="0"/>
              <a:t>", "</a:t>
            </a:r>
            <a:r>
              <a:rPr lang="ru-RU" dirty="0" err="1"/>
              <a:t>широкий-узкий</a:t>
            </a:r>
            <a:r>
              <a:rPr lang="ru-RU" dirty="0"/>
              <a:t>", "самый длинный", "самый широкий", и т.д. Выкладываем дорожки сравниваем, делаем вывод.</a:t>
            </a:r>
          </a:p>
          <a:p>
            <a:pPr algn="just"/>
            <a:endParaRPr lang="ru-RU" dirty="0"/>
          </a:p>
        </p:txBody>
      </p:sp>
      <p:pic>
        <p:nvPicPr>
          <p:cNvPr id="17410" name="Picture 2" descr="https://avatars.mds.yandex.net/get-zen_doc/1668923/pub_5d546c6b998ed600ad615a5d_5d56b6aa35c8d800ad4e5b1b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918428"/>
            <a:ext cx="3763144" cy="2578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«Геометрия»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517632" cy="244827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 Изучаем </a:t>
            </a:r>
            <a:r>
              <a:rPr lang="ru-RU" dirty="0"/>
              <a:t>и закрепляем с помощью счетных </a:t>
            </a:r>
            <a:r>
              <a:rPr lang="ru-RU" dirty="0" smtClean="0"/>
              <a:t>    палочек </a:t>
            </a:r>
            <a:r>
              <a:rPr lang="ru-RU" dirty="0"/>
              <a:t>знания о геометрических фигурах, их сторонах, углах. Выкладываем фигуры по контуру, образцу, по памяти. Находим сходства и различия в фигурах. Превращаем одну фигуру в другую.</a:t>
            </a:r>
          </a:p>
          <a:p>
            <a:endParaRPr lang="ru-RU" dirty="0"/>
          </a:p>
        </p:txBody>
      </p:sp>
      <p:pic>
        <p:nvPicPr>
          <p:cNvPr id="16386" name="Picture 2" descr="https://avatars.mds.yandex.net/get-zen_doc/1945572/pub_5d546c6b998ed600ad615a5d_5d56a6bec0dcf200ae2e56e3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717032"/>
            <a:ext cx="4267200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«Цифры </a:t>
            </a:r>
            <a:r>
              <a:rPr lang="ru-RU" sz="3200" b="1" dirty="0"/>
              <a:t>и </a:t>
            </a:r>
            <a:r>
              <a:rPr lang="ru-RU" sz="3200" b="1" dirty="0" smtClean="0"/>
              <a:t>счет»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       С </a:t>
            </a:r>
            <a:r>
              <a:rPr lang="ru-RU" dirty="0"/>
              <a:t>помощью палочек можно выкладывать цифры </a:t>
            </a:r>
            <a:r>
              <a:rPr lang="ru-RU" dirty="0" smtClean="0"/>
              <a:t>и </a:t>
            </a:r>
            <a:r>
              <a:rPr lang="ru-RU" dirty="0"/>
              <a:t>буквы </a:t>
            </a:r>
            <a:r>
              <a:rPr lang="ru-RU" dirty="0" smtClean="0"/>
              <a:t>(</a:t>
            </a:r>
            <a:r>
              <a:rPr lang="ru-RU" dirty="0"/>
              <a:t>по контуру, образцу, памяти), тем самым запоминать их.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645024"/>
            <a:ext cx="561078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«Рисование»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18884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     Из </a:t>
            </a:r>
            <a:r>
              <a:rPr lang="ru-RU" dirty="0"/>
              <a:t>счётных палочек можно </a:t>
            </a:r>
            <a:r>
              <a:rPr lang="ru-RU" dirty="0" smtClean="0"/>
              <a:t>выкладывать разнообразные </a:t>
            </a:r>
            <a:r>
              <a:rPr lang="ru-RU" dirty="0"/>
              <a:t>рисунки. </a:t>
            </a:r>
            <a:r>
              <a:rPr lang="ru-RU" dirty="0" smtClean="0"/>
              <a:t>Просим </a:t>
            </a:r>
            <a:r>
              <a:rPr lang="ru-RU" dirty="0"/>
              <a:t>ребенка </a:t>
            </a:r>
            <a:r>
              <a:rPr lang="ru-RU" dirty="0" smtClean="0"/>
              <a:t>выложить по схеме рисунок из </a:t>
            </a:r>
            <a:r>
              <a:rPr lang="ru-RU" dirty="0"/>
              <a:t>палочек. </a:t>
            </a:r>
            <a:r>
              <a:rPr lang="ru-RU" dirty="0" smtClean="0"/>
              <a:t>Затем усложняем задание и </a:t>
            </a:r>
            <a:r>
              <a:rPr lang="ru-RU" dirty="0"/>
              <a:t>выкладываем рисунок по памяти</a:t>
            </a:r>
            <a:r>
              <a:rPr lang="ru-RU" dirty="0" smtClean="0"/>
              <a:t>. А </a:t>
            </a:r>
            <a:r>
              <a:rPr lang="ru-RU" dirty="0"/>
              <a:t>можно предложить ребенку пофантазировать и придумать свою картинку.</a:t>
            </a:r>
          </a:p>
          <a:p>
            <a:endParaRPr lang="ru-RU" dirty="0"/>
          </a:p>
        </p:txBody>
      </p:sp>
      <p:pic>
        <p:nvPicPr>
          <p:cNvPr id="6146" name="Picture 2" descr="Одуванч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11" y="3789040"/>
            <a:ext cx="2678151" cy="2679894"/>
          </a:xfrm>
          <a:prstGeom prst="rect">
            <a:avLst/>
          </a:prstGeom>
          <a:noFill/>
        </p:spPr>
      </p:pic>
      <p:pic>
        <p:nvPicPr>
          <p:cNvPr id="6148" name="Picture 4" descr="Рисуем снежинк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99" y="3789040"/>
            <a:ext cx="2635195" cy="2636912"/>
          </a:xfrm>
          <a:prstGeom prst="rect">
            <a:avLst/>
          </a:prstGeom>
          <a:noFill/>
        </p:spPr>
      </p:pic>
      <p:pic>
        <p:nvPicPr>
          <p:cNvPr id="6150" name="Picture 6" descr="Рисуем сту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789040"/>
            <a:ext cx="2564903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«Конструктор»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   Из </a:t>
            </a:r>
            <a:r>
              <a:rPr lang="ru-RU" dirty="0"/>
              <a:t>счетных палочек и шариков из пластилина (нужны для соединения палочек между собой) строим всевозможные объемные фигуры.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861048"/>
            <a:ext cx="388950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«Игры - головоломки»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1"/>
            <a:ext cx="8435280" cy="1036711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        Подойдут </a:t>
            </a:r>
            <a:r>
              <a:rPr lang="ru-RU" dirty="0"/>
              <a:t>для детей </a:t>
            </a:r>
            <a:r>
              <a:rPr lang="ru-RU" dirty="0" smtClean="0"/>
              <a:t>старшего дошкольного </a:t>
            </a:r>
            <a:r>
              <a:rPr lang="ru-RU" dirty="0"/>
              <a:t>и младшего школьного возраста.</a:t>
            </a:r>
          </a:p>
          <a:p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96952"/>
            <a:ext cx="50577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365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Развивающие игры  с счетными палочками </vt:lpstr>
      <vt:lpstr>Слайд 2</vt:lpstr>
      <vt:lpstr>Игры </vt:lpstr>
      <vt:lpstr> «Дорожки» </vt:lpstr>
      <vt:lpstr>«Геометрия» </vt:lpstr>
      <vt:lpstr>«Цифры и счет»</vt:lpstr>
      <vt:lpstr>«Рисование»</vt:lpstr>
      <vt:lpstr>«Конструктор»</vt:lpstr>
      <vt:lpstr>«Игры - головоломки»</vt:lpstr>
      <vt:lpstr>«Логика»</vt:lpstr>
      <vt:lpstr>«Дострой вторую половину»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Развивающие игры со счетными палочками.</dc:title>
  <dc:creator>саша</dc:creator>
  <cp:lastModifiedBy>саша</cp:lastModifiedBy>
  <cp:revision>15</cp:revision>
  <dcterms:created xsi:type="dcterms:W3CDTF">2020-05-20T18:33:11Z</dcterms:created>
  <dcterms:modified xsi:type="dcterms:W3CDTF">2020-05-22T14:14:37Z</dcterms:modified>
</cp:coreProperties>
</file>