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0" r:id="rId2"/>
    <p:sldId id="258" r:id="rId3"/>
    <p:sldId id="285" r:id="rId4"/>
    <p:sldId id="259" r:id="rId5"/>
    <p:sldId id="284" r:id="rId6"/>
    <p:sldId id="283" r:id="rId7"/>
    <p:sldId id="286" r:id="rId8"/>
    <p:sldId id="289" r:id="rId9"/>
    <p:sldId id="291" r:id="rId10"/>
    <p:sldId id="278" r:id="rId11"/>
  </p:sldIdLst>
  <p:sldSz cx="6858000" cy="9144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A77"/>
    <a:srgbClr val="5E0E3E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70" autoAdjust="0"/>
    <p:restoredTop sz="86441" autoAdjust="0"/>
  </p:normalViewPr>
  <p:slideViewPr>
    <p:cSldViewPr>
      <p:cViewPr varScale="1">
        <p:scale>
          <a:sx n="64" d="100"/>
          <a:sy n="64" d="100"/>
        </p:scale>
        <p:origin x="-1956" y="-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4F5A6-4D56-40CF-804A-6256AC7963C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0050-B953-4D14-8482-C0C9BB9E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70050-B953-4D14-8482-C0C9BB9E31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гутёнков\Pictures\4.САД\00000000000000000\ф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42" y="5772613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воспитатель: </a:t>
            </a:r>
            <a:r>
              <a:rPr lang="ru-RU" b="1" dirty="0" err="1" smtClean="0">
                <a:solidFill>
                  <a:schemeClr val="bg1"/>
                </a:solidFill>
              </a:rPr>
              <a:t>Курова</a:t>
            </a:r>
            <a:r>
              <a:rPr lang="ru-RU" b="1" dirty="0" smtClean="0">
                <a:solidFill>
                  <a:schemeClr val="bg1"/>
                </a:solidFill>
              </a:rPr>
              <a:t> Татьяна Борисовна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960" y="1809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8" y="1357290"/>
            <a:ext cx="4786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для родителей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«Режим дня дошкольника во время самоизоляции»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море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76" y="-382909"/>
            <a:ext cx="7442898" cy="9526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66" y="2928926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Удачи вам в воспитании вашего ребёнка!</a:t>
            </a:r>
            <a:endParaRPr lang="ru-RU" sz="4800" b="1" dirty="0">
              <a:solidFill>
                <a:srgbClr val="B61A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938194" y="5224466"/>
            <a:ext cx="2513412" cy="2969149"/>
          </a:xfrm>
          <a:prstGeom prst="rect">
            <a:avLst/>
          </a:prstGeom>
        </p:spPr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Лагутёнков\Pictures\00.ШКОЛА\0.ПРЕЗЕНТАЦИИ\имя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38" y="-285784"/>
            <a:ext cx="7315200" cy="975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16" y="1285852"/>
            <a:ext cx="47148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Корчак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гутёнков\Pictures\4.САД\00000000000000000\ф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857999" cy="9144000"/>
          </a:xfrm>
          <a:prstGeom prst="rect">
            <a:avLst/>
          </a:prstGeom>
          <a:noFill/>
        </p:spPr>
      </p:pic>
      <p:pic>
        <p:nvPicPr>
          <p:cNvPr id="3074" name="Picture 2" descr="C:\Users\Лагутёнков\Pictures\4.САД\11 группа\20191011_1414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119" r="3119"/>
          <a:stretch>
            <a:fillRect/>
          </a:stretch>
        </p:blipFill>
        <p:spPr bwMode="auto">
          <a:xfrm>
            <a:off x="642918" y="214282"/>
            <a:ext cx="5643602" cy="35788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8" y="3714744"/>
            <a:ext cx="58579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E0E3E"/>
                </a:solidFill>
                <a:latin typeface="Times New Roman" pitchFamily="18" charset="0"/>
                <a:cs typeface="Times New Roman" pitchFamily="18" charset="0"/>
              </a:rPr>
              <a:t>Одним из  немаловажных отличительных признаков воспитания в детском саду от домашнего является режим жизни. В детском саду все подчинено заранее установленному распорядку. И это несомненный плюс. Постарайтесь придерживаться того режима, который был у ребёнка при посещении детского сада.</a:t>
            </a:r>
            <a:endParaRPr lang="ru-RU" sz="2800" b="1" dirty="0">
              <a:solidFill>
                <a:srgbClr val="5E0E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агутёнков\Pictures\4.САД\00000000000000000\s12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4987" r="24987"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32" y="428596"/>
            <a:ext cx="35004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Постоянное время для еды, сна, игр и занятий очень важно для дошкольника.</a:t>
            </a:r>
            <a:endParaRPr lang="ru-RU" sz="3600" b="1" dirty="0">
              <a:solidFill>
                <a:srgbClr val="B61A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938194" y="5224466"/>
            <a:ext cx="2513412" cy="2969149"/>
          </a:xfrm>
          <a:prstGeom prst="rect">
            <a:avLst/>
          </a:prstGeom>
        </p:spPr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Лагутёнков\Pictures\4.САД\00000000000000000\1585950192_31-p-krasivie-vertikalnie-foni-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502" r="3502"/>
          <a:stretch>
            <a:fillRect/>
          </a:stretch>
        </p:blipFill>
        <p:spPr bwMode="auto">
          <a:xfrm>
            <a:off x="-1" y="1"/>
            <a:ext cx="6881231" cy="924512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04" y="4071934"/>
            <a:ext cx="5857916" cy="48577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Задачи родителей во время периода самоизоляции 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сохранение здоровья детей и повышение двигательной активности и умственной работоспособности;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создание адекватных условий для развития, обучения, оздоровления детей;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 создание положительного эмоционального настроя и снятие </a:t>
            </a:r>
            <a:r>
              <a:rPr lang="ru-RU" sz="2800" b="1" dirty="0" err="1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 напряжения.</a:t>
            </a:r>
          </a:p>
          <a:p>
            <a:endParaRPr lang="ru-RU" sz="2400" b="1" dirty="0">
              <a:solidFill>
                <a:srgbClr val="B61A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Лагутёнков\Pictures\4.САД\00000000000000000\profilaktika-askaridoza-u-detej-rebenok-moet-ruki.jpg"/>
          <p:cNvPicPr>
            <a:picLocks noChangeAspect="1" noChangeArrowheads="1"/>
          </p:cNvPicPr>
          <p:nvPr/>
        </p:nvPicPr>
        <p:blipFill>
          <a:blip r:embed="rId3"/>
          <a:srcRect l="2286" r="2286"/>
          <a:stretch>
            <a:fillRect/>
          </a:stretch>
        </p:blipFill>
        <p:spPr bwMode="auto">
          <a:xfrm>
            <a:off x="214290" y="0"/>
            <a:ext cx="6429397" cy="41297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:\Users\Лагутёнков\Pictures\4.САД\00000000000000000\fon-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8" y="214282"/>
            <a:ext cx="6286544" cy="87154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Мы предлагаем вашему вниманию примерный режим дня дома: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1.Пробуждение, утренняя зарядка, водные процедуры,    умывание 7.00-8.00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2.Завтрак  8.00-9.10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3.Игры и занятия дома 9.10 -10.00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4.Подвижные игры (при открытых фрамуге, окне или на веранде) 10.00-12.30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5.Обед 12.30-13.20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6.Дневной сон (при открытых фрамуге, окне или на веранде) 13.20-15.30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7.Свободное время для спокойных игр и приготовления к полднику  15.30 -16.00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8.Полдник 16.00-16.30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9.Подвижные игры (при открытых фрамуге, окне или на веранде) 16.30-18.30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10.Ужин 18.30-19.00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11.Свободное время, спокойные игры 19.00 -21.00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12. Ночной сон 21.00-7.00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агутёнков\Pictures\4.САД\00000000000000000\fon-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571868"/>
            <a:ext cx="5786478" cy="4857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     Если </a:t>
            </a:r>
            <a:r>
              <a:rPr lang="ru-RU" sz="2800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ваш ребёнок не ходит в детский садик и остается дома, то вариаций дня может быть множество. Так или иначе, график дня ребенка делится на две части: «до обеда» и «после обеда». В дообеденное время ребенку полезно поиграть в активные развивающие </a:t>
            </a:r>
            <a:r>
              <a:rPr lang="ru-RU" sz="2800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dirty="0">
              <a:solidFill>
                <a:srgbClr val="B61A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гутёнков\Pictures\4.САД\00000000000000000\header-1920x0-c-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1353" b="11353"/>
          <a:stretch>
            <a:fillRect/>
          </a:stretch>
        </p:blipFill>
        <p:spPr bwMode="auto">
          <a:xfrm>
            <a:off x="571481" y="500034"/>
            <a:ext cx="5786478" cy="36433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агутёнков\Pictures\4.САД\00000000000000000\fon-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2786050"/>
            <a:ext cx="5786478" cy="55721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обеда мы рекомендуем вам почитать книги, посмотреть мультфильмы или детские передачи.  Вечернее время лучше всего отвести для общения ребёнка  с родителями: в этом возрасте  потребность ребёнка в общении с мамой и папой очень велика.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агутёнков\Pictures\4.САД\00000000000000000\Depositphotos_10585005_m-2015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801" b="2801"/>
          <a:stretch>
            <a:fillRect/>
          </a:stretch>
        </p:blipFill>
        <p:spPr bwMode="auto">
          <a:xfrm>
            <a:off x="571500" y="500063"/>
            <a:ext cx="5786438" cy="36433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агутёнков\Pictures\4.САД\00000000000000000\setwalls_ru-51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70" y="2285984"/>
            <a:ext cx="5429288" cy="5429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важно ограничить просмотр ребёнком телевизионных программ, использование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компьютера. Предложите ребенку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влекательную альтернативу: рисование, лепку, аппликацию.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агутёнков\Pictures\4.САД\00000000000000000\ZHivopis-rebenok-1080x7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778" b="2778"/>
          <a:stretch>
            <a:fillRect/>
          </a:stretch>
        </p:blipFill>
        <p:spPr bwMode="auto">
          <a:xfrm>
            <a:off x="571480" y="571472"/>
            <a:ext cx="5786433" cy="364330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НА ТЕМУ я познаю мир — копия —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я познаю мир — копия — копия</Template>
  <TotalTime>575</TotalTime>
  <Words>204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НА ТЕМУ я познаю мир — копия — копия</vt:lpstr>
      <vt:lpstr>Слайд 1</vt:lpstr>
      <vt:lpstr>Слайд 2</vt:lpstr>
      <vt:lpstr>Слайд 3</vt:lpstr>
      <vt:lpstr>Слайд 4</vt:lpstr>
      <vt:lpstr>Слайд 5</vt:lpstr>
      <vt:lpstr>Слайд 6</vt:lpstr>
      <vt:lpstr>     Если ваш ребёнок не ходит в детский садик и остается дома, то вариаций дня может быть множество. Так или иначе, график дня ребенка делится на две части: «до обеда» и «после обеда». В дообеденное время ребенку полезно поиграть в активные развивающие игры.</vt:lpstr>
      <vt:lpstr>  А после обеда мы рекомендуем вам почитать книги, посмотреть мультфильмы или детские передачи.  Вечернее время лучше всего отвести для общения ребёнка  с родителями: в этом возрасте  потребность ребёнка в общении с мамой и папой очень велика.</vt:lpstr>
      <vt:lpstr>   Очень важно ограничить просмотр ребёнком телевизионных программ, использование гаджетов и компьютера. Предложите ребенку увлекательную альтернативу: рисование, лепку, аппликацию.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Лагутёнков</dc:creator>
  <cp:lastModifiedBy>Лагутёнков</cp:lastModifiedBy>
  <cp:revision>79</cp:revision>
  <dcterms:created xsi:type="dcterms:W3CDTF">2018-01-20T11:44:24Z</dcterms:created>
  <dcterms:modified xsi:type="dcterms:W3CDTF">2020-05-20T17:35:15Z</dcterms:modified>
</cp:coreProperties>
</file>