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985" autoAdjust="0"/>
    <p:restoredTop sz="94624" autoAdjust="0"/>
  </p:normalViewPr>
  <p:slideViewPr>
    <p:cSldViewPr>
      <p:cViewPr varScale="1">
        <p:scale>
          <a:sx n="81" d="100"/>
          <a:sy n="81" d="100"/>
        </p:scale>
        <p:origin x="-105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3B70-B78E-4AAD-8E33-64265A87D22E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4F33-EA7F-441C-909B-CA3DC9EA1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3B70-B78E-4AAD-8E33-64265A87D22E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4F33-EA7F-441C-909B-CA3DC9EA1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3B70-B78E-4AAD-8E33-64265A87D22E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4F33-EA7F-441C-909B-CA3DC9EA1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3B70-B78E-4AAD-8E33-64265A87D22E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4F33-EA7F-441C-909B-CA3DC9EA1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3B70-B78E-4AAD-8E33-64265A87D22E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4F33-EA7F-441C-909B-CA3DC9EA1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3B70-B78E-4AAD-8E33-64265A87D22E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4F33-EA7F-441C-909B-CA3DC9EA1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3B70-B78E-4AAD-8E33-64265A87D22E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4F33-EA7F-441C-909B-CA3DC9EA1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3B70-B78E-4AAD-8E33-64265A87D22E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4F33-EA7F-441C-909B-CA3DC9EA1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3B70-B78E-4AAD-8E33-64265A87D22E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4F33-EA7F-441C-909B-CA3DC9EA1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3B70-B78E-4AAD-8E33-64265A87D22E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4F33-EA7F-441C-909B-CA3DC9EA1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623B70-B78E-4AAD-8E33-64265A87D22E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24F33-EA7F-441C-909B-CA3DC9EA1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623B70-B78E-4AAD-8E33-64265A87D22E}" type="datetimeFigureOut">
              <a:rPr lang="ru-RU" smtClean="0"/>
              <a:pPr/>
              <a:t>24.05.2020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724F33-EA7F-441C-909B-CA3DC9EA1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C:\Users\Лагутёнков\Pictures\00.ШКОЛА\0.ПРЕЗЕНТАЦИИ\luxfon_com-284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0" y="0"/>
            <a:ext cx="72152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4800" b="1" dirty="0" smtClean="0"/>
              <a:t>Презентация: </a:t>
            </a:r>
          </a:p>
          <a:p>
            <a:pPr algn="r"/>
            <a:r>
              <a:rPr lang="ru-RU" sz="4800" b="1" dirty="0" smtClean="0"/>
              <a:t>«Милые четвероногие друзья»</a:t>
            </a:r>
            <a:endParaRPr lang="ru-RU" sz="4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000892" y="5429264"/>
            <a:ext cx="1857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Воспитатель:</a:t>
            </a:r>
          </a:p>
          <a:p>
            <a:r>
              <a:rPr lang="ru-RU" b="1" dirty="0" smtClean="0"/>
              <a:t> КУРОВА </a:t>
            </a:r>
          </a:p>
          <a:p>
            <a:r>
              <a:rPr lang="ru-RU" b="1" dirty="0" smtClean="0"/>
              <a:t>ТАТЬЯНА БОРИСОВНА</a:t>
            </a:r>
            <a:endParaRPr lang="ru-RU" b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3" descr="C:\Users\Лагутёнков\Pictures\00.ШКОЛА\0.ПРЕЗЕНТАЦИИ\boo-cutest-dog-ever-banned-In-hollywood-26-620x4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1219200"/>
            <a:ext cx="5905500" cy="4419600"/>
          </a:xfrm>
          <a:prstGeom prst="rect">
            <a:avLst/>
          </a:prstGeom>
          <a:noFill/>
        </p:spPr>
      </p:pic>
      <p:pic>
        <p:nvPicPr>
          <p:cNvPr id="11" name="Picture 9" descr="C:\Users\Лагутёнков\Pictures\00.ШКОЛА\0.ПРЕЗЕНТАЦИИ\luxfon_com-284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371600"/>
            <a:ext cx="7315200" cy="4114800"/>
          </a:xfrm>
          <a:prstGeom prst="rect">
            <a:avLst/>
          </a:prstGeom>
          <a:noFill/>
        </p:spPr>
      </p:pic>
      <p:pic>
        <p:nvPicPr>
          <p:cNvPr id="12" name="Picture 10" descr="C:\Users\Лагутёнков\Pictures\00.ШКОЛА\0.ПРЕЗЕНТАЦИИ\photo_milie_sobaki_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0034" y="4572008"/>
            <a:ext cx="4286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У щенка четыре лапы,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Ушки и забавный хвост.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C:\Users\Лагутёнков\Pictures\00.ШКОЛА\0.ПРЕЗЕНТАЦИИ\IMG_38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0"/>
            <a:ext cx="4572032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3105835"/>
            <a:ext cx="40719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Он пушистый и лохматый.</a:t>
            </a:r>
            <a:br>
              <a:rPr lang="ru-RU" sz="2400" b="1" dirty="0" smtClean="0"/>
            </a:br>
            <a:r>
              <a:rPr lang="ru-RU" sz="2400" b="1" dirty="0" smtClean="0"/>
              <a:t>И прохожих лижет в нос.</a:t>
            </a:r>
            <a:endParaRPr lang="ru-RU" sz="2400" b="1" dirty="0"/>
          </a:p>
        </p:txBody>
      </p:sp>
    </p:spTree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Picture 8" descr="C:\Users\Лагутёнков\Pictures\00.ШКОЛА\0.ПРЕЗЕНТАЦИИ\iSI1AT4B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142976" y="142852"/>
            <a:ext cx="77867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Щенку приснился сладкий сон,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Что он – собачий почтальон;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По будкам носит почту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Обычную и срочную: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Отличные галеты</a:t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И сочные котлеты...</a:t>
            </a:r>
            <a:endParaRPr lang="ru-RU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Picture 7" descr="C:\Users\Лагутёнков\Pictures\00.ШКОЛА\0.ПРЕЗЕНТАЦИИ\iOM8S07Z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00100" y="1500174"/>
            <a:ext cx="5857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Во дворе снежок летает.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r>
              <a:rPr lang="ru-RU" sz="2400" b="1" dirty="0" smtClean="0">
                <a:solidFill>
                  <a:schemeClr val="bg1"/>
                </a:solidFill>
              </a:rPr>
              <a:t>На кого щенок наш лает?</a:t>
            </a:r>
            <a:br>
              <a:rPr lang="ru-RU" sz="2400" b="1" dirty="0" smtClean="0">
                <a:solidFill>
                  <a:schemeClr val="bg1"/>
                </a:solidFill>
              </a:rPr>
            </a:br>
            <a:endParaRPr lang="ru-RU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cut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C:\Users\Лагутёнков\Pictures\00.ШКОЛА\0.ПРЕЗЕНТАЦИИ\i6XKI7RD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0"/>
            <a:ext cx="7072362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5984" y="5072074"/>
            <a:ext cx="45720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На снежинки, что летают</a:t>
            </a:r>
            <a:br>
              <a:rPr lang="ru-RU" sz="2400" b="1" dirty="0" smtClean="0"/>
            </a:br>
            <a:r>
              <a:rPr lang="ru-RU" sz="2400" b="1" dirty="0" smtClean="0"/>
              <a:t>И его не замечают!</a:t>
            </a:r>
            <a:endParaRPr lang="ru-RU" sz="2400" b="1" dirty="0"/>
          </a:p>
        </p:txBody>
      </p:sp>
    </p:spTree>
  </p:cSld>
  <p:clrMapOvr>
    <a:masterClrMapping/>
  </p:clrMapOvr>
  <p:transition>
    <p:wipe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Лагутёнков\Pictures\00.ШКОЛА\0.ПРЕЗЕНТАЦИИ\tumblr_mngy1jzMvu1raymzqo1_50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0"/>
            <a:ext cx="5000660" cy="6858000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5143504" y="214290"/>
            <a:ext cx="4000496" cy="6072230"/>
          </a:xfrm>
          <a:prstGeom prst="ellipse">
            <a:avLst/>
          </a:prstGeom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b="1" dirty="0" smtClean="0"/>
          </a:p>
          <a:p>
            <a:r>
              <a:rPr lang="ru-RU" sz="2400" b="1" dirty="0" smtClean="0"/>
              <a:t>В </a:t>
            </a:r>
            <a:r>
              <a:rPr lang="ru-RU" sz="2400" b="1" dirty="0" smtClean="0"/>
              <a:t>луже искупался</a:t>
            </a:r>
            <a:br>
              <a:rPr lang="ru-RU" sz="2400" b="1" dirty="0" smtClean="0"/>
            </a:br>
            <a:r>
              <a:rPr lang="ru-RU" sz="2400" b="1" dirty="0" smtClean="0"/>
              <a:t>Белый мой щенок.</a:t>
            </a:r>
            <a:br>
              <a:rPr lang="ru-RU" sz="2400" b="1" dirty="0" smtClean="0"/>
            </a:br>
            <a:r>
              <a:rPr lang="ru-RU" sz="2400" b="1" dirty="0" smtClean="0"/>
              <a:t>Черным </a:t>
            </a:r>
            <a:r>
              <a:rPr lang="ru-RU" sz="2400" b="1" dirty="0" err="1" smtClean="0"/>
              <a:t>стал,как</a:t>
            </a:r>
            <a:r>
              <a:rPr lang="ru-RU" sz="2400" b="1" dirty="0" smtClean="0"/>
              <a:t> сажа,</a:t>
            </a:r>
            <a:br>
              <a:rPr lang="ru-RU" sz="2400" b="1" dirty="0" smtClean="0"/>
            </a:br>
            <a:r>
              <a:rPr lang="ru-RU" sz="2400" b="1" dirty="0" smtClean="0"/>
              <a:t>С головы до ног.</a:t>
            </a:r>
            <a:br>
              <a:rPr lang="ru-RU" sz="2400" b="1" dirty="0" smtClean="0"/>
            </a:br>
            <a:r>
              <a:rPr lang="ru-RU" sz="2400" b="1" dirty="0" smtClean="0"/>
              <a:t>Выкупал я в ванне</a:t>
            </a:r>
            <a:br>
              <a:rPr lang="ru-RU" sz="2400" b="1" dirty="0" smtClean="0"/>
            </a:br>
            <a:r>
              <a:rPr lang="ru-RU" sz="2400" b="1" dirty="0" smtClean="0"/>
              <a:t>Черного щенка,</a:t>
            </a:r>
            <a:br>
              <a:rPr lang="ru-RU" sz="2400" b="1" dirty="0" smtClean="0"/>
            </a:br>
            <a:r>
              <a:rPr lang="ru-RU" sz="2400" b="1" dirty="0" smtClean="0"/>
              <a:t>Стал щенок мой снова</a:t>
            </a:r>
            <a:br>
              <a:rPr lang="ru-RU" sz="2400" b="1" dirty="0" smtClean="0"/>
            </a:br>
            <a:r>
              <a:rPr lang="ru-RU" sz="2400" b="1" dirty="0" smtClean="0"/>
              <a:t>Белее молока.</a:t>
            </a:r>
            <a:br>
              <a:rPr lang="ru-RU" sz="2400" b="1" dirty="0" smtClean="0"/>
            </a:br>
            <a:endParaRPr lang="ru-RU" sz="2400" b="1" dirty="0"/>
          </a:p>
        </p:txBody>
      </p:sp>
    </p:spTree>
  </p:cSld>
  <p:clrMapOvr>
    <a:masterClrMapping/>
  </p:clrMapOvr>
  <p:transition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Picture 5" descr="C:\Users\Лагутёнков\Pictures\00.ШКОЛА\0.ПРЕЗЕНТАЦИИ\iIVMVPPM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572132" y="214290"/>
            <a:ext cx="3429024" cy="4286280"/>
          </a:xfrm>
          <a:prstGeom prst="rect">
            <a:avLst/>
          </a:prstGeom>
          <a:solidFill>
            <a:srgbClr val="CCFF33"/>
          </a:solidFill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/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Что </a:t>
            </a:r>
            <a:r>
              <a:rPr lang="ru-RU" sz="2400" b="1" dirty="0" smtClean="0">
                <a:solidFill>
                  <a:schemeClr val="tx1"/>
                </a:solidFill>
              </a:rPr>
              <a:t>мне делать? Ой-ёй-ёй!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Потерялся пёсик мой.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Написал я объявленье,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Только пёс мой, к сожаленью,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Даже слова не прочтёт…</a:t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Как же он меня найдёт?</a:t>
            </a:r>
          </a:p>
          <a:p>
            <a:pPr algn="ctr"/>
            <a:endParaRPr lang="ru-RU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Лагутёнков\Pictures\00.ШКОЛА\0.ПРЕЗЕНТАЦИИ\boo-cutest-dog-ever-banned-In-hollywood-26-620x46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 rot="12012445" flipV="1">
            <a:off x="1753234" y="5133068"/>
            <a:ext cx="52641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FF00"/>
                </a:solidFill>
              </a:rPr>
              <a:t>Спасибо за внимание!</a:t>
            </a:r>
            <a:endParaRPr lang="ru-RU" sz="40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dissolve/>
  </p:transition>
</p:sld>
</file>

<file path=ppt/theme/theme1.xml><?xml version="1.0" encoding="utf-8"?>
<a:theme xmlns:a="http://schemas.openxmlformats.org/drawingml/2006/main" name="ПРЕЗЕНТАЦИЯ НА ТЕМУ ГОРЯЧИ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НА ТЕМУ ГОРЯЧИЙ</Template>
  <TotalTime>53</TotalTime>
  <Words>47</Words>
  <Application>Microsoft Office PowerPoint</Application>
  <PresentationFormat>Экран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ПРЕЗЕНТАЦИЯ НА ТЕМУ ГОРЯЧИЙ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 :  «СЛОВО «ГОРЯЧИЙ»</dc:title>
  <dc:creator>Лагутёнков</dc:creator>
  <cp:lastModifiedBy>Лагутёнков</cp:lastModifiedBy>
  <cp:revision>7</cp:revision>
  <dcterms:created xsi:type="dcterms:W3CDTF">2017-10-17T18:06:32Z</dcterms:created>
  <dcterms:modified xsi:type="dcterms:W3CDTF">2020-05-24T11:56:31Z</dcterms:modified>
</cp:coreProperties>
</file>