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0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86" r:id="rId11"/>
    <p:sldId id="273" r:id="rId12"/>
    <p:sldId id="274" r:id="rId13"/>
    <p:sldId id="275" r:id="rId14"/>
    <p:sldId id="284" r:id="rId15"/>
    <p:sldId id="283" r:id="rId16"/>
    <p:sldId id="276" r:id="rId17"/>
    <p:sldId id="279" r:id="rId18"/>
    <p:sldId id="285" r:id="rId19"/>
    <p:sldId id="280" r:id="rId20"/>
    <p:sldId id="281" r:id="rId21"/>
    <p:sldId id="277" r:id="rId22"/>
    <p:sldId id="288" r:id="rId23"/>
    <p:sldId id="287" r:id="rId24"/>
    <p:sldId id="282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гутёнков\Pictures\00.ШКОЛА\0.ПРЕЗЕНТАЦИИ\природа подмосковья\564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289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92882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ПРЕЗЕНТАЦИЯ НА ТЕМУ 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«ПРИРОДА ПОДМОСКОВЬЯ»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5572140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Воспитатель: </a:t>
            </a:r>
            <a:r>
              <a:rPr lang="ru-RU" sz="2800" b="1" dirty="0" err="1" smtClean="0">
                <a:solidFill>
                  <a:srgbClr val="FFFF00"/>
                </a:solidFill>
              </a:rPr>
              <a:t>Курова</a:t>
            </a:r>
            <a:r>
              <a:rPr lang="ru-RU" sz="2800" b="1" dirty="0" smtClean="0">
                <a:solidFill>
                  <a:srgbClr val="FFFF00"/>
                </a:solidFill>
              </a:rPr>
              <a:t> Татьяна Борисовна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42926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агутёнков\Pictures\00.ШКОЛА\0.ПРЕЗЕНТАЦИИ\природа подмосковья\животные\0_1194e5_fdb4e553_or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33" r="5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677108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елок,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Лагутёнков\Pictures\00.ШКОЛА\0.ПРЕЗЕНТАЦИИ\природа подмосковья\животные\f87fd81cba22814113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478632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бобров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Лагутёнков\Pictures\00.ШКОЛА\0.ПРЕЗЕНТАЦИИ\природа подмосковья\животные\gde-givet-vydra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15206" y="92867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выдр,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агутёнков\Pictures\00.ШКОЛА\0.ПРЕЗЕНТАЦИИ\природа подмосковья\животные\animalreader_ru-enotovidnaja-sobak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501254" cy="90011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6275792"/>
            <a:ext cx="553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енотовидных собак,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Лагутёнков\Pictures\00.ШКОЛА\0.ПРЕЗЕНТАЦИИ\природа подмосковья\животные\741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00892" y="22145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ежей,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гутёнков\Pictures\00.ШКОЛА\0.ПРЕЗЕНТАЦИИ\природа подмосковья\животные\Заяц-фото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" b="2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6578" y="1428736"/>
            <a:ext cx="170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зайцев,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28794" y="1357298"/>
            <a:ext cx="5486400" cy="361473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Лагутёнков\Pictures\00.ШКОЛА\0.ПРЕЗЕНТАЦИИ\природа подмосковья\животные\gde-givet-vydra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3810000"/>
          </a:xfrm>
          <a:prstGeom prst="rect">
            <a:avLst/>
          </a:prstGeom>
          <a:noFill/>
        </p:spPr>
      </p:pic>
      <p:pic>
        <p:nvPicPr>
          <p:cNvPr id="5126" name="Picture 6" descr="C:\Users\Лагутёнков\Pictures\00.ШКОЛА\0.ПРЕЗЕНТАЦИИ\природа подмосковья\животные\Фото-1-Прудовая-лягушка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2046288"/>
            <a:ext cx="3686175" cy="2765425"/>
          </a:xfrm>
          <a:prstGeom prst="rect">
            <a:avLst/>
          </a:prstGeom>
          <a:noFill/>
        </p:spPr>
      </p:pic>
      <p:pic>
        <p:nvPicPr>
          <p:cNvPr id="5127" name="Picture 7" descr="C:\Users\Лагутёнков\Pictures\00.ШКОЛА\0.ПРЕЗЕНТАЦИИ\природа подмосковья\животные\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6" y="0"/>
            <a:ext cx="9136094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29256" y="35716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землероек,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28794" y="500042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C:\Users\Лагутёнков\Pictures\00.ШКОЛА\0.ПРЕЗЕНТАЦИИ\природа подмосковья\животные\Фото-1-Прудовая-лягушка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13" y="2046288"/>
            <a:ext cx="3686175" cy="2765425"/>
          </a:xfrm>
          <a:prstGeom prst="rect">
            <a:avLst/>
          </a:prstGeom>
          <a:noFill/>
        </p:spPr>
      </p:pic>
      <p:pic>
        <p:nvPicPr>
          <p:cNvPr id="7176" name="Picture 8" descr="C:\Users\Лагутёнков\Pictures\00.ШКОЛА\0.ПРЕЗЕНТАЦИИ\природа подмосковья\животные\924832ad5eb8fae3c9818e50c2fb6d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1857364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ласок,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Лагутёнков\Pictures\00.ШКОЛА\0.ПРЕЗЕНТАЦИИ\природа подмосковья\животные\150315_gallery_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14610" y="-2000288"/>
            <a:ext cx="15240000" cy="952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1571613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лисиц,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Лагутёнков\Pictures\00.ШКОЛА\0.ПРЕЗЕНТАЦИИ\природа подмосковья\животные\cdc860f4e2e67704e9e6c07502fc273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6578" y="478632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лосей,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гутёнков\Pictures\00.ШКОЛА\0.ПРЕЗЕНТАЦИИ\природа подмосковья\растения\iJEYNUOZ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1012" y="-142900"/>
            <a:ext cx="9245012" cy="73580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072074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Наш </a:t>
            </a:r>
            <a:r>
              <a:rPr lang="ru-RU" sz="2800" b="1" dirty="0" smtClean="0">
                <a:solidFill>
                  <a:srgbClr val="FFFF00"/>
                </a:solidFill>
              </a:rPr>
              <a:t>родной край-это Московская область. </a:t>
            </a:r>
            <a:r>
              <a:rPr lang="ru-RU" sz="2800" b="1" dirty="0" smtClean="0">
                <a:solidFill>
                  <a:srgbClr val="FFFF00"/>
                </a:solidFill>
              </a:rPr>
              <a:t>Здесь очень красивая природа! Лес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smtClean="0">
                <a:solidFill>
                  <a:srgbClr val="FFFF00"/>
                </a:solidFill>
              </a:rPr>
              <a:t>река Яуза…удивительно наблюдать закат солнца…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Лагутёнков\Pictures\00.ШКОЛА\0.ПРЕЗЕНТАЦИИ\природа подмосковья\животные\Dikiy-kaban-768x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4293033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кабанов и других животных.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43042" y="571480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 descr="C:\Users\Лагутёнков\Pictures\00.ШКОЛА\0.ПРЕЗЕНТАЦИИ\природа подмосковья\животные\Фото-1-Прудовая-лягушка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13" y="2046288"/>
            <a:ext cx="3686175" cy="2765425"/>
          </a:xfrm>
          <a:prstGeom prst="rect">
            <a:avLst/>
          </a:prstGeom>
          <a:noFill/>
        </p:spPr>
      </p:pic>
      <p:pic>
        <p:nvPicPr>
          <p:cNvPr id="8201" name="Picture 9" descr="C:\Users\Лагутёнков\Pictures\00.ШКОЛА\0.ПРЕЗЕНТАЦИИ\природа подмосковья\животные\2203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50" y="2289175"/>
            <a:ext cx="3213100" cy="2278063"/>
          </a:xfrm>
          <a:prstGeom prst="rect">
            <a:avLst/>
          </a:prstGeom>
          <a:noFill/>
        </p:spPr>
      </p:pic>
      <p:pic>
        <p:nvPicPr>
          <p:cNvPr id="8202" name="Picture 10" descr="C:\Users\Лагутёнков\Pictures\00.ШКОЛА\0.ПРЕЗЕНТАЦИИ\природа подмосковья\животные\1390453422_335dac38ee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768" y="0"/>
            <a:ext cx="200023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Более 170 видов птиц – жители области. Дятлы, дрозды, рябчики, снегири, соловьи, чибисы, аисты, цапли, чайки, утки и другие пернатые.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Лагутёнков\Pictures\00.ШКОЛА\0.ПРЕЗЕНТАЦИИ\природа подмосковья\животные\ulitka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08" r="23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1142985"/>
            <a:ext cx="4929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Несчетное количество насекомых являются </a:t>
            </a:r>
            <a:r>
              <a:rPr lang="ru-RU" sz="3200" b="1" dirty="0" smtClean="0">
                <a:solidFill>
                  <a:schemeClr val="bg1"/>
                </a:solidFill>
              </a:rPr>
              <a:t>жителями </a:t>
            </a:r>
            <a:r>
              <a:rPr lang="ru-RU" sz="3200" b="1" dirty="0" smtClean="0">
                <a:solidFill>
                  <a:schemeClr val="bg1"/>
                </a:solidFill>
              </a:rPr>
              <a:t>области.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гутёнков\Pictures\00.ШКОЛА\0.ПРЕЗЕНТАЦИИ\природа подмосковья\животные\gibel-carp-800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33" r="5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428605"/>
            <a:ext cx="8501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реках водится разнообразная рыба: ерши, караси, карпы, лещи, окуни, судаки, щуки и другие.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C:\Users\Лагутёнков\Pictures\00.ШКОЛА\0.ПРЕЗЕНТАЦИИ\природа подмосковья\животные\Фото-1-Прудовая-лягушка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429264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 также в области насчитывается 6 видов рептилий,  11 видов земноводных.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Лагутёнков\Pictures\00.ШКОЛА\0.ПРЕЗЕНТАЦИИ\природа подмосковья\растения\183418_ma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5" y="3786190"/>
            <a:ext cx="83582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Вывод: растительный и животный мир Московской области богат и разнообразен. Необходимо беречь природу родного края!</a:t>
            </a:r>
          </a:p>
          <a:p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агутёнков\Pictures\00.ШКОЛА\0.ПРЕЗЕНТАЦИИ\природа подмосковья\Цветок-вью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8"/>
            <a:ext cx="9144000" cy="6858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357694"/>
            <a:ext cx="7143800" cy="221457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вьюнок полевой,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1"/>
            <a:ext cx="5072098" cy="185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Московской области очень разнообразный растительный мир. Перечислю некоторые </a:t>
            </a:r>
            <a:r>
              <a:rPr lang="ru-RU" sz="2800" b="1" dirty="0" smtClean="0">
                <a:solidFill>
                  <a:schemeClr val="bg1"/>
                </a:solidFill>
              </a:rPr>
              <a:t>растения. Это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гутёнков\Pictures\00.ШКОЛА\0.ПРЕЗЕНТАЦИИ\природа подмосковья\liliy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>
            <a:off x="357158" y="5429264"/>
            <a:ext cx="8572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кувшинка,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гутёнков\Pictures\00.ШКОЛА\0.ПРЕЗЕНТАЦИИ\природа подмосковья\117-dushitsa-DSCN9836-4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-857288" y="0"/>
            <a:ext cx="10001288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8" y="5214950"/>
            <a:ext cx="3428992" cy="121444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душица,</a:t>
            </a:r>
            <a:r>
              <a:rPr lang="ru-RU" sz="3200" dirty="0" smtClean="0"/>
              <a:t>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Лагутёнков\Pictures\00.ШКОЛА\0.ПРЕЗЕНТАЦИИ\природа подмосковья\4326cfceae6ac4cf9e30118a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367338"/>
            <a:ext cx="8358246" cy="113349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василек синий,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Лагутёнков\Pictures\00.ШКОЛА\0.ПРЕЗЕНТАЦИИ\природа подмосковья\mini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35" b="20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286388"/>
            <a:ext cx="6429420" cy="121444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малина лесная,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Лагутёнков\Pictures\00.ШКОЛА\0.ПРЕЗЕНТАЦИИ\природа подмосковья\sinegolovni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661" b="8661"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8929718" cy="250030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синеголовник</a:t>
            </a:r>
            <a:br>
              <a:rPr lang="ru-RU" sz="6600" dirty="0" smtClean="0">
                <a:solidFill>
                  <a:schemeClr val="bg1"/>
                </a:solidFill>
              </a:rPr>
            </a:br>
            <a:r>
              <a:rPr lang="ru-RU" sz="6600" dirty="0" smtClean="0">
                <a:solidFill>
                  <a:schemeClr val="bg1"/>
                </a:solidFill>
              </a:rPr>
              <a:t>                            и другие.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3" name="Picture 9" descr="C:\Users\Лагутёнков\Pictures\00.ШКОЛА\0.ПРЕЗЕНТАЦИИ\природа подмосковья\животные\2203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"/>
            <a:ext cx="96441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56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8662" y="1785926"/>
            <a:ext cx="32147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Московской области удивительный животный мир. Здесь можно встретить барсуков,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ПРЕЗЕНТАЦИЯ НА ТЕМУ ГОРЯЧ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ГОРЯЧИЙ</Template>
  <TotalTime>176</TotalTime>
  <Words>185</Words>
  <Application>Microsoft Office PowerPoint</Application>
  <PresentationFormat>Экран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ПРЕЗЕНТАЦИЯ НА ТЕМУ ГОРЯЧИЙ</vt:lpstr>
      <vt:lpstr>ПРЕЗЕНТАЦИЯ НА ТЕМУ :  «ПРИРОДА ПОДМОСКОВЬЯ»</vt:lpstr>
      <vt:lpstr>Слайд 2</vt:lpstr>
      <vt:lpstr>вьюнок полевой,</vt:lpstr>
      <vt:lpstr>Слайд 4</vt:lpstr>
      <vt:lpstr>Слайд 5</vt:lpstr>
      <vt:lpstr>Слайд 6</vt:lpstr>
      <vt:lpstr>малина лесная,</vt:lpstr>
      <vt:lpstr>синеголовник                             и другие.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 «СЛОВО «ГОРЯЧИЙ»</dc:title>
  <dc:creator>Лагутёнков</dc:creator>
  <cp:lastModifiedBy>Лагутёнков</cp:lastModifiedBy>
  <cp:revision>41</cp:revision>
  <dcterms:created xsi:type="dcterms:W3CDTF">2017-10-17T18:06:32Z</dcterms:created>
  <dcterms:modified xsi:type="dcterms:W3CDTF">2020-05-21T07:57:35Z</dcterms:modified>
</cp:coreProperties>
</file>