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1" r:id="rId4"/>
    <p:sldId id="266" r:id="rId5"/>
    <p:sldId id="265" r:id="rId6"/>
    <p:sldId id="262" r:id="rId7"/>
    <p:sldId id="267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23B70-B78E-4AAD-8E33-64265A87D22E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00090"/>
            <a:ext cx="9144000" cy="7429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1928826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ПРЕЗЕНТАЦИЯ НА ТЕМУ :</a:t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1643074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«УДИВИТЕЛЬНЫЙ </a:t>
            </a:r>
            <a:r>
              <a:rPr lang="ru-RU" sz="3600" b="1" dirty="0" smtClean="0">
                <a:solidFill>
                  <a:schemeClr val="bg1"/>
                </a:solidFill>
              </a:rPr>
              <a:t>МИР МОРСКИХ </a:t>
            </a:r>
            <a:r>
              <a:rPr lang="ru-RU" sz="3600" b="1" dirty="0" smtClean="0">
                <a:solidFill>
                  <a:schemeClr val="bg1"/>
                </a:solidFill>
              </a:rPr>
              <a:t>ГЛУБИН»</a:t>
            </a:r>
            <a:endParaRPr lang="ru-RU" sz="3600" b="1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9058" y="4786322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Подготовила Воспитатель </a:t>
            </a:r>
            <a:r>
              <a:rPr lang="ru-RU" sz="2800" b="1" dirty="0" err="1" smtClean="0">
                <a:solidFill>
                  <a:srgbClr val="FFC000"/>
                </a:solidFill>
              </a:rPr>
              <a:t>Курова</a:t>
            </a:r>
            <a:r>
              <a:rPr lang="ru-RU" sz="2800" b="1" dirty="0" smtClean="0">
                <a:solidFill>
                  <a:srgbClr val="FFC000"/>
                </a:solidFill>
              </a:rPr>
              <a:t> Татьяна Борисовна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ит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640" b="36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471490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300" dirty="0" smtClean="0"/>
              <a:t>СИНИЙ КИТ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0034" y="1214422"/>
            <a:ext cx="5786478" cy="2000264"/>
          </a:xfrm>
        </p:spPr>
        <p:txBody>
          <a:bodyPr>
            <a:normAutofit/>
          </a:bodyPr>
          <a:lstStyle/>
          <a:p>
            <a:r>
              <a:rPr lang="ru-RU" sz="2800" b="1" dirty="0"/>
              <a:t>Вот самое большое животное в мире- Синий кит. Сам громадный, а питается мелкими рачками и рыбёшками.</a:t>
            </a:r>
            <a:endParaRPr lang="ru-RU" sz="2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сьминог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500" r="550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0"/>
            <a:ext cx="7351712" cy="2714620"/>
          </a:xfrm>
        </p:spPr>
        <p:txBody>
          <a:bodyPr>
            <a:normAutofit/>
          </a:bodyPr>
          <a:lstStyle/>
          <a:p>
            <a:pPr algn="r"/>
            <a:r>
              <a:rPr lang="ru-RU" sz="6600" dirty="0" smtClean="0">
                <a:solidFill>
                  <a:srgbClr val="FFFF00"/>
                </a:solidFill>
              </a:rPr>
              <a:t>ОСЬМИНОГ</a:t>
            </a: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72330" y="2571744"/>
            <a:ext cx="2071670" cy="4286256"/>
          </a:xfrm>
        </p:spPr>
        <p:txBody>
          <a:bodyPr>
            <a:normAutofit/>
          </a:bodyPr>
          <a:lstStyle/>
          <a:p>
            <a:r>
              <a:rPr lang="ru-RU" sz="1800" b="1" dirty="0"/>
              <a:t>Странные существа - осьминоги. Ноги у них растут прямо из головы. Восемь ног у осьминога, но, по правде говоря, это и не ноги вовсе, а скорее- руки-щупальца с присосками, которыми удобно хватать добычу - крабов или рыбок.</a:t>
            </a:r>
            <a:endParaRPr lang="ru-RU" sz="1800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емень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5194" r="25194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715304" cy="1071570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РЫБА-РЕМЕНЬ</a:t>
            </a:r>
            <a:endParaRPr lang="ru-RU" sz="6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5072074"/>
            <a:ext cx="5500726" cy="1500198"/>
          </a:xfrm>
        </p:spPr>
        <p:txBody>
          <a:bodyPr>
            <a:normAutofit fontScale="92500"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Рыба-ремень длинная и плоская. Иной раз достигает 9 метров! А уж так тяжела- пятерым не поднять!</a:t>
            </a:r>
            <a:endParaRPr lang="ru-RU" sz="2800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еж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722" r="172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14290"/>
            <a:ext cx="4000528" cy="1143008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bg1"/>
                </a:solidFill>
              </a:rPr>
              <a:t>РЫБА-ЁЖ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А это - рыба - ёж. Чувствуя надвигающуюся опасность, она раздувается в шар, покрытый шипами. 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онек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607" r="1260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0"/>
            <a:ext cx="5357818" cy="2000240"/>
          </a:xfrm>
        </p:spPr>
        <p:txBody>
          <a:bodyPr>
            <a:normAutofit fontScale="90000"/>
          </a:bodyPr>
          <a:lstStyle/>
          <a:p>
            <a:pPr algn="r"/>
            <a:r>
              <a:rPr lang="ru-RU" sz="6600" dirty="0" smtClean="0">
                <a:solidFill>
                  <a:schemeClr val="bg1"/>
                </a:solidFill>
              </a:rPr>
              <a:t>МОРСКОЙ КОНЁК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57818" y="2857496"/>
            <a:ext cx="3786182" cy="400050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Обвив хвостиком стебелёк водоросли, замерла странная рыбка с головой, точь-в-точь как у сказочного Конька-горбунка. Вот ее и назвали морским коньком.</a:t>
            </a:r>
            <a:endParaRPr lang="ru-RU" sz="2800" dirty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гла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81" r="781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000628" cy="1143008"/>
          </a:xfrm>
        </p:spPr>
        <p:txBody>
          <a:bodyPr>
            <a:noAutofit/>
          </a:bodyPr>
          <a:lstStyle/>
          <a:p>
            <a:r>
              <a:rPr lang="ru-RU" sz="6600" dirty="0" smtClean="0"/>
              <a:t>РЫБА-ИГЛА</a:t>
            </a:r>
            <a:endParaRPr lang="ru-RU" sz="6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57818" y="2214554"/>
            <a:ext cx="3786182" cy="4429156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/>
              <a:t>Рядом с морским коньком живёт среди водорослей другая рыбка - тоненькая и длинная. Хвостик острый, носик острый. </a:t>
            </a:r>
            <a:r>
              <a:rPr lang="ru-RU" sz="2800" b="1" dirty="0" smtClean="0"/>
              <a:t>Вот </a:t>
            </a:r>
            <a:r>
              <a:rPr lang="ru-RU" sz="2800" b="1" dirty="0"/>
              <a:t>её и назвали рыба-игла. Хоть и "игла", а уколоть не может - мягкая.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везда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026" r="8026"/>
          <a:stretch>
            <a:fillRect/>
          </a:stretch>
        </p:blipFill>
        <p:spPr>
          <a:xfrm>
            <a:off x="0" y="0"/>
            <a:ext cx="919956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5500726" cy="78579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МОРСКАЯ ЗВЕЗДА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929190" y="4000504"/>
            <a:ext cx="4214810" cy="3000396"/>
          </a:xfrm>
          <a:prstGeom prst="ellipse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Шевелит морская звезда своими лучами и медленно ползёт по дну за добычей. Найдёт раковину, обхватит лучами и съест.</a:t>
            </a:r>
            <a:endParaRPr lang="ru-RU" dirty="0" smtClean="0"/>
          </a:p>
          <a:p>
            <a:pPr algn="ctr"/>
            <a:r>
              <a:rPr lang="ru-RU" b="1" dirty="0" smtClean="0"/>
              <a:t>Удивителен мир морских глубин!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НА ТЕМУ я познаю мир (2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 ТЕМУ я познаю мир (2)</Template>
  <TotalTime>8</TotalTime>
  <Words>215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 НА ТЕМУ я познаю мир (2)</vt:lpstr>
      <vt:lpstr>ПРЕЗЕНТАЦИЯ НА ТЕМУ : </vt:lpstr>
      <vt:lpstr>СИНИЙ КИТ</vt:lpstr>
      <vt:lpstr>ОСЬМИНОГ</vt:lpstr>
      <vt:lpstr>РЫБА-РЕМЕНЬ</vt:lpstr>
      <vt:lpstr>РЫБА-ЁЖ</vt:lpstr>
      <vt:lpstr>МОРСКОЙ КОНЁК</vt:lpstr>
      <vt:lpstr>РЫБА-ИГЛА</vt:lpstr>
      <vt:lpstr>МОРСКАЯ ЗВЕЗДА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 «Я ПОЗНАЮ МИР»</dc:title>
  <dc:creator>Лагутёнков</dc:creator>
  <cp:lastModifiedBy>Лагутёнков</cp:lastModifiedBy>
  <cp:revision>2</cp:revision>
  <dcterms:created xsi:type="dcterms:W3CDTF">2018-08-23T19:47:48Z</dcterms:created>
  <dcterms:modified xsi:type="dcterms:W3CDTF">2020-05-21T07:29:49Z</dcterms:modified>
</cp:coreProperties>
</file>