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61" r:id="rId4"/>
    <p:sldId id="266" r:id="rId5"/>
    <p:sldId id="265" r:id="rId6"/>
    <p:sldId id="26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 varScale="1">
        <p:scale>
          <a:sx n="81" d="100"/>
          <a:sy n="81" d="100"/>
        </p:scale>
        <p:origin x="-102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23B70-B78E-4AAD-8E33-64265A87D22E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724F33-EA7F-441C-909B-CA3DC9EA1A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Лагутёнков\Videos\12850878_5ee0a131f50dcdf615ccb47d1c0e5b47_8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214290"/>
            <a:ext cx="8229600" cy="192882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ПРЕЗЕНТАЦИЯ ПО </a:t>
            </a:r>
            <a:r>
              <a:rPr lang="ru-RU" b="1" smtClean="0">
                <a:solidFill>
                  <a:schemeClr val="bg1"/>
                </a:solidFill>
              </a:rPr>
              <a:t>РАЗВИТИЮ </a:t>
            </a:r>
            <a:r>
              <a:rPr lang="ru-RU" b="1" smtClean="0">
                <a:solidFill>
                  <a:schemeClr val="bg1"/>
                </a:solidFill>
              </a:rPr>
              <a:t>РЕЧИ </a:t>
            </a:r>
            <a:r>
              <a:rPr lang="ru-RU" b="1" dirty="0" smtClean="0">
                <a:solidFill>
                  <a:schemeClr val="bg1"/>
                </a:solidFill>
              </a:rPr>
              <a:t>НА ТЕМУ :</a:t>
            </a:r>
            <a:br>
              <a:rPr lang="ru-RU" b="1" dirty="0" smtClean="0">
                <a:solidFill>
                  <a:schemeClr val="bg1"/>
                </a:solidFill>
              </a:rPr>
            </a:br>
            <a:r>
              <a:rPr lang="ru-RU" b="1" dirty="0" smtClean="0">
                <a:solidFill>
                  <a:schemeClr val="bg1"/>
                </a:solidFill>
              </a:rPr>
              <a:t> «СЛОВО «ГОРЯЧИЙ»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90" y="2357430"/>
            <a:ext cx="421481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Воспитатель: </a:t>
            </a:r>
            <a:r>
              <a:rPr lang="ru-RU" sz="2800" b="1" dirty="0" err="1" smtClean="0">
                <a:solidFill>
                  <a:schemeClr val="bg1"/>
                </a:solidFill>
              </a:rPr>
              <a:t>Курова</a:t>
            </a:r>
            <a:r>
              <a:rPr lang="ru-RU" sz="2800" b="1" dirty="0" smtClean="0">
                <a:solidFill>
                  <a:schemeClr val="bg1"/>
                </a:solidFill>
              </a:rPr>
              <a:t> Татьяна Борисовна</a:t>
            </a:r>
            <a:endParaRPr lang="ru-RU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Лагутёнков\Videos\чай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2617" b="2617"/>
          <a:stretch>
            <a:fillRect/>
          </a:stretch>
        </p:blipFill>
        <p:spPr bwMode="auto">
          <a:xfrm>
            <a:off x="-553" y="0"/>
            <a:ext cx="9144553" cy="6935428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428596" y="285728"/>
            <a:ext cx="5857916" cy="200026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</a:rPr>
              <a:t>Что означает слово «горячий»?</a:t>
            </a:r>
          </a:p>
          <a:p>
            <a:r>
              <a:rPr lang="ru-RU" sz="2800" b="1" dirty="0" smtClean="0">
                <a:solidFill>
                  <a:schemeClr val="bg1"/>
                </a:solidFill>
              </a:rPr>
              <a:t>Имеющий высокую температуру. Например , горячий чай.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Лагутёнков\Videos\cDUMQUd2jEc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221" r="221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72132" y="0"/>
            <a:ext cx="3571868" cy="3500438"/>
          </a:xfrm>
        </p:spPr>
        <p:txBody>
          <a:bodyPr>
            <a:normAutofit lnSpcReduction="10000"/>
          </a:bodyPr>
          <a:lstStyle/>
          <a:p>
            <a:r>
              <a:rPr lang="ru-RU" sz="2800" b="1" dirty="0" smtClean="0">
                <a:latin typeface="Calibri" pitchFamily="34" charset="0"/>
                <a:cs typeface="Times New Roman" pitchFamily="18" charset="0"/>
              </a:rPr>
              <a:t>Слово  «горячий» употребляется в переносном значении: горячая пора; горячее желание. Например, уборка урожая - это горячая пора.</a:t>
            </a:r>
            <a:endParaRPr lang="ru-RU" sz="2800" dirty="0">
              <a:latin typeface="Calibri" pitchFamily="34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Лагутёнков\Videos\WHDQ-51155077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14282" y="3929066"/>
            <a:ext cx="8215370" cy="250033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cs typeface="Times New Roman" pitchFamily="18" charset="0"/>
              </a:rPr>
              <a:t>Какими другими словами можно заменить слово «горячий»?</a:t>
            </a:r>
          </a:p>
          <a:p>
            <a:r>
              <a:rPr lang="ru-RU" sz="3200" b="1" dirty="0" smtClean="0">
                <a:cs typeface="Times New Roman" pitchFamily="18" charset="0"/>
              </a:rPr>
              <a:t>Например, раскалённый, знойный, обжигающий, жаркий. Знойная пустыня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C:\Users\Лагутёнков\Videos\9718c212416dfd7a4cb0981417850cd1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2500" r="125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 flipH="1">
            <a:off x="5143504" y="1000108"/>
            <a:ext cx="2214578" cy="5500726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А какие слова противоположны по значению слову «горячий» ? Холодный, ледяной. Лил холодный дождь.</a:t>
            </a:r>
          </a:p>
          <a:p>
            <a:r>
              <a:rPr lang="ru-RU" sz="2400" b="1" dirty="0" smtClean="0">
                <a:solidFill>
                  <a:schemeClr val="bg1"/>
                </a:solidFill>
              </a:rPr>
              <a:t> </a:t>
            </a:r>
            <a:endParaRPr lang="ru-RU" sz="2400" dirty="0">
              <a:solidFill>
                <a:schemeClr val="bg1"/>
              </a:solidFill>
            </a:endParaRPr>
          </a:p>
          <a:p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Лагутёнков\Videos\18812568_251367622006137_1748793417439117312_n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3846" b="3846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00100" y="3571876"/>
            <a:ext cx="5715040" cy="221457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</a:rPr>
              <a:t>А ещё человек может оставлять « горячие» следы… По горячим следам (то есть по свежим следам).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ЕЗЕНТАЦИЯ НА ТЕМУ ГОРЯЧИЙ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НА ТЕМУ ГОРЯЧИЙ</Template>
  <TotalTime>14</TotalTime>
  <Words>113</Words>
  <Application>Microsoft Office PowerPoint</Application>
  <PresentationFormat>Экран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ПРЕЗЕНТАЦИЯ НА ТЕМУ ГОРЯЧИЙ</vt:lpstr>
      <vt:lpstr>ПРЕЗЕНТАЦИЯ ПО РАЗВИТИЮ РЕЧИ НА ТЕМУ :  «СЛОВО «ГОРЯЧИЙ»</vt:lpstr>
      <vt:lpstr>Слайд 2</vt:lpstr>
      <vt:lpstr>Слайд 3</vt:lpstr>
      <vt:lpstr>Слайд 4</vt:lpstr>
      <vt:lpstr>Слайд 5</vt:lpstr>
      <vt:lpstr>Слайд 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 :  «СЛОВО «ГОРЯЧИЙ»</dc:title>
  <dc:creator>Лагутёнков</dc:creator>
  <cp:lastModifiedBy>Лагутёнков</cp:lastModifiedBy>
  <cp:revision>3</cp:revision>
  <dcterms:created xsi:type="dcterms:W3CDTF">2017-10-17T18:06:32Z</dcterms:created>
  <dcterms:modified xsi:type="dcterms:W3CDTF">2020-05-23T17:21:38Z</dcterms:modified>
</cp:coreProperties>
</file>