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 varScale="1">
        <p:scale>
          <a:sx n="81" d="100"/>
          <a:sy n="81" d="100"/>
        </p:scale>
        <p:origin x="-10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23B70-B78E-4AAD-8E33-64265A87D22E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24F33-EA7F-441C-909B-CA3DC9EA1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14290"/>
            <a:ext cx="8229600" cy="192882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ПРЕЗЕНТАЦИЯ НА ТЕМУ :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«СЛОВО «ГОРЯЧИЙ»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Лагутёнков\Pictures\машина папка\2a5a944a34cc4ef54ceb0700fe867cb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14744" y="214291"/>
            <a:ext cx="51435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</a:rPr>
              <a:t>            ПРЕЗЕНТАЦИЯ </a:t>
            </a:r>
          </a:p>
          <a:p>
            <a:pPr algn="r"/>
            <a:r>
              <a:rPr lang="ru-RU" sz="3200" b="1" dirty="0" smtClean="0">
                <a:solidFill>
                  <a:srgbClr val="7030A0"/>
                </a:solidFill>
              </a:rPr>
              <a:t>«КОШКИ  И КОТЯТА»</a:t>
            </a:r>
          </a:p>
          <a:p>
            <a:endParaRPr lang="ru-RU" sz="3200" dirty="0" smtClean="0">
              <a:solidFill>
                <a:srgbClr val="7030A0"/>
              </a:solidFill>
            </a:endParaRPr>
          </a:p>
          <a:p>
            <a:endParaRPr lang="ru-RU" sz="3200" dirty="0" smtClean="0">
              <a:solidFill>
                <a:srgbClr val="7030A0"/>
              </a:solidFill>
            </a:endParaRPr>
          </a:p>
          <a:p>
            <a:endParaRPr lang="ru-RU" sz="3200" dirty="0" smtClean="0">
              <a:solidFill>
                <a:srgbClr val="7030A0"/>
              </a:solidFill>
            </a:endParaRPr>
          </a:p>
          <a:p>
            <a:endParaRPr lang="ru-RU" sz="3200" dirty="0" smtClean="0">
              <a:solidFill>
                <a:srgbClr val="7030A0"/>
              </a:solidFill>
            </a:endParaRPr>
          </a:p>
          <a:p>
            <a:endParaRPr lang="ru-RU" sz="3200" dirty="0" smtClean="0">
              <a:solidFill>
                <a:srgbClr val="7030A0"/>
              </a:solidFill>
            </a:endParaRPr>
          </a:p>
          <a:p>
            <a:endParaRPr lang="ru-RU" sz="3200" dirty="0" smtClean="0">
              <a:solidFill>
                <a:srgbClr val="7030A0"/>
              </a:solidFill>
            </a:endParaRPr>
          </a:p>
          <a:p>
            <a:endParaRPr lang="ru-RU" sz="3200" dirty="0" smtClean="0">
              <a:solidFill>
                <a:srgbClr val="7030A0"/>
              </a:solidFill>
            </a:endParaRPr>
          </a:p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Воспитатель: </a:t>
            </a:r>
          </a:p>
          <a:p>
            <a:pPr algn="r"/>
            <a:r>
              <a:rPr lang="ru-RU" sz="2400" dirty="0" err="1" smtClean="0">
                <a:solidFill>
                  <a:schemeClr val="bg1"/>
                </a:solidFill>
              </a:rPr>
              <a:t>Курова</a:t>
            </a:r>
            <a:r>
              <a:rPr lang="ru-RU" sz="2400" dirty="0" smtClean="0">
                <a:solidFill>
                  <a:schemeClr val="bg1"/>
                </a:solidFill>
              </a:rPr>
              <a:t> Татьяна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 Борисовна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Лагутёнков\Pictures\БОЛЬШАЯ\10779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57818" y="3714752"/>
            <a:ext cx="3143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Заболела наша киска.</a:t>
            </a:r>
            <a:br>
              <a:rPr lang="ru-RU" sz="2000" b="1" dirty="0" smtClean="0"/>
            </a:br>
            <a:r>
              <a:rPr lang="ru-RU" sz="2000" b="1" dirty="0" smtClean="0"/>
              <a:t>Не подходит даже к миске.</a:t>
            </a:r>
            <a:br>
              <a:rPr lang="ru-RU" sz="2000" b="1" dirty="0" smtClean="0"/>
            </a:br>
            <a:r>
              <a:rPr lang="ru-RU" sz="2000" b="1" dirty="0" smtClean="0"/>
              <a:t>Молочко своё не пьёт</a:t>
            </a:r>
            <a:br>
              <a:rPr lang="ru-RU" sz="2000" b="1" dirty="0" smtClean="0"/>
            </a:br>
            <a:r>
              <a:rPr lang="ru-RU" sz="2000" b="1" dirty="0" smtClean="0"/>
              <a:t>И залезла под комод.</a:t>
            </a:r>
            <a:br>
              <a:rPr lang="ru-RU" sz="2000" b="1" dirty="0" smtClean="0"/>
            </a:br>
            <a:r>
              <a:rPr lang="ru-RU" sz="2000" b="1" dirty="0" smtClean="0"/>
              <a:t>Стали кисоньку мы звать,</a:t>
            </a:r>
            <a:br>
              <a:rPr lang="ru-RU" sz="2000" b="1" dirty="0" smtClean="0"/>
            </a:br>
            <a:r>
              <a:rPr lang="ru-RU" sz="2000" b="1" dirty="0" smtClean="0"/>
              <a:t>Угощенье ей давать.</a:t>
            </a:r>
            <a:br>
              <a:rPr lang="ru-RU" sz="2000" b="1" dirty="0" smtClean="0"/>
            </a:br>
            <a:r>
              <a:rPr lang="ru-RU" sz="2000" b="1" dirty="0" smtClean="0"/>
              <a:t>Показали ей сосиски</a:t>
            </a:r>
            <a:br>
              <a:rPr lang="ru-RU" sz="2000" b="1" dirty="0" smtClean="0"/>
            </a:br>
            <a:r>
              <a:rPr lang="ru-RU" sz="2000" b="1" dirty="0" smtClean="0"/>
              <a:t>И поправилась тут киска.</a:t>
            </a:r>
            <a:endParaRPr lang="ru-RU" sz="2000" b="1" dirty="0"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Лагутёнков\Pictures\БОЛЬШАЯ\Daisy_kitten_23-620x4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29322" y="1928802"/>
            <a:ext cx="2857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Маленькая кошка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Прыгнула в лукошко,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Потянулась, облизнулась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 калачиком свернулась!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Лагутёнков\Pictures\БОЛЬШАЯ\337496f4e9566cae4d79732057a2016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500694" y="285728"/>
            <a:ext cx="3429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Котёнок возится с клубком: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То подползет к нему тайком,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То на клубок начнет кидаться,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Толкнет его, отпрыгнет вбок…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Hикак</a:t>
            </a:r>
            <a:r>
              <a:rPr lang="ru-RU" b="1" dirty="0" smtClean="0">
                <a:solidFill>
                  <a:schemeClr val="bg1"/>
                </a:solidFill>
              </a:rPr>
              <a:t> не может догадаться,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Что здесь не мышка, а клубок.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Лагутёнков\Pictures\iNALJH6F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143537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4286248" y="1071546"/>
            <a:ext cx="1729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Пока!!!!!</a:t>
            </a:r>
            <a:endParaRPr lang="ru-RU" sz="3200" b="1" dirty="0"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Лагутёнков\Pictures\машина папка\4120f_0_9232b_1197f650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4786322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Кот весь день у батареи</a:t>
            </a:r>
            <a:br>
              <a:rPr lang="ru-RU" sz="2000" b="1" dirty="0" smtClean="0"/>
            </a:br>
            <a:r>
              <a:rPr lang="ru-RU" sz="2000" b="1" dirty="0" smtClean="0"/>
              <a:t>То бока, то лапы греет.</a:t>
            </a:r>
            <a:br>
              <a:rPr lang="ru-RU" sz="2000" b="1" dirty="0" smtClean="0"/>
            </a:br>
            <a:r>
              <a:rPr lang="ru-RU" sz="2000" b="1" dirty="0" smtClean="0"/>
              <a:t>Он из кухни в холода</a:t>
            </a:r>
            <a:br>
              <a:rPr lang="ru-RU" sz="2000" b="1" dirty="0" smtClean="0"/>
            </a:br>
            <a:r>
              <a:rPr lang="ru-RU" sz="2000" b="1" dirty="0" smtClean="0"/>
              <a:t>Не выходит никуда.</a:t>
            </a:r>
            <a:endParaRPr lang="ru-RU" sz="2000" b="1" dirty="0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Лагутёнков\Pictures\машина папка\1260953369_kiitens_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4786322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Из ворот выходит кот,</a:t>
            </a:r>
            <a:br>
              <a:rPr lang="ru-RU" sz="2400" b="1" dirty="0" smtClean="0"/>
            </a:br>
            <a:r>
              <a:rPr lang="ru-RU" sz="2400" b="1" dirty="0" smtClean="0"/>
              <a:t>Сладко песенку поёт:</a:t>
            </a:r>
            <a:br>
              <a:rPr lang="ru-RU" sz="2400" b="1" dirty="0" smtClean="0"/>
            </a:br>
            <a:r>
              <a:rPr lang="ru-RU" sz="2400" b="1" dirty="0" smtClean="0"/>
              <a:t>- Я доволен, я не хмур,</a:t>
            </a:r>
            <a:br>
              <a:rPr lang="ru-RU" sz="2400" b="1" dirty="0" smtClean="0"/>
            </a:br>
            <a:r>
              <a:rPr lang="ru-RU" sz="2400" b="1" dirty="0" smtClean="0"/>
              <a:t>Солнце встало, </a:t>
            </a:r>
            <a:r>
              <a:rPr lang="ru-RU" sz="2400" b="1" dirty="0" err="1" smtClean="0"/>
              <a:t>мур-мур-мур</a:t>
            </a:r>
            <a:r>
              <a:rPr lang="ru-RU" sz="2400" b="1" dirty="0" smtClean="0"/>
              <a:t>!</a:t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Лагутёнков\Pictures\БОЛЬШАЯ\0_a0f52_987cb190_XL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928670"/>
            <a:ext cx="29289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У моей подружки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Маленькие ушки,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Мяконькие лапки,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Коготки-царапки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забавный хвостик…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Приходите в гости,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Познакомлю с нею,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С Муркою моею.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агутёнков\Pictures\БОЛЬШАЯ\10-12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14678" y="3714752"/>
            <a:ext cx="471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Кошка верит в любовь и ласку,</a:t>
            </a:r>
            <a:br>
              <a:rPr lang="ru-RU" sz="2400" b="1" dirty="0" smtClean="0"/>
            </a:br>
            <a:r>
              <a:rPr lang="ru-RU" sz="2400" b="1" dirty="0" smtClean="0"/>
              <a:t>Хоть бывает горда порой.</a:t>
            </a:r>
            <a:br>
              <a:rPr lang="ru-RU" sz="2400" b="1" dirty="0" smtClean="0"/>
            </a:br>
            <a:r>
              <a:rPr lang="ru-RU" sz="2400" b="1" dirty="0" smtClean="0"/>
              <a:t>Даже строит невинно глазки,</a:t>
            </a:r>
            <a:br>
              <a:rPr lang="ru-RU" sz="2400" b="1" dirty="0" smtClean="0"/>
            </a:br>
            <a:r>
              <a:rPr lang="ru-RU" sz="2400" b="1" dirty="0" smtClean="0"/>
              <a:t>Прижимаясь к тебе щекой.</a:t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гутёнков\Pictures\4.САД\00000000000000000\fon-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0462"/>
          </a:xfrm>
          <a:prstGeom prst="rect">
            <a:avLst/>
          </a:prstGeom>
          <a:noFill/>
        </p:spPr>
      </p:pic>
      <p:pic>
        <p:nvPicPr>
          <p:cNvPr id="6146" name="Picture 2" descr="C:\Users\Лагутёнков\Pictures\БОЛЬШАЯ\f3068876cf13d7da6f370db460d0ee7c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8662" y="0"/>
            <a:ext cx="6858048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3108" y="4286256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sp>
        <p:nvSpPr>
          <p:cNvPr id="5" name="Овал 4"/>
          <p:cNvSpPr/>
          <p:nvPr/>
        </p:nvSpPr>
        <p:spPr>
          <a:xfrm>
            <a:off x="428596" y="3786190"/>
            <a:ext cx="4000528" cy="2928958"/>
          </a:xfrm>
          <a:prstGeom prst="ellipse">
            <a:avLst/>
          </a:prstGeom>
          <a:solidFill>
            <a:srgbClr val="FFC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/>
          </a:p>
          <a:p>
            <a:r>
              <a:rPr lang="ru-RU" b="1" dirty="0" smtClean="0">
                <a:solidFill>
                  <a:schemeClr val="tx1"/>
                </a:solidFill>
              </a:rPr>
              <a:t>Мяу-мяу</a:t>
            </a:r>
            <a:r>
              <a:rPr lang="ru-RU" b="1" dirty="0" smtClean="0">
                <a:solidFill>
                  <a:schemeClr val="tx1"/>
                </a:solidFill>
              </a:rPr>
              <a:t>, плачет киска –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У меня пустая миска!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Мяу-мяу, где хозяйка?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Ей меня совсем не жалко!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Пожалели дети киску,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Молока налили в миску.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Лагутёнков\Pictures\БОЛЬШАЯ\otdam-milyx-kotyat-3-80351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0" y="1500174"/>
            <a:ext cx="3714744" cy="4071966"/>
          </a:xfrm>
          <a:prstGeom prst="ellipse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На окошко черный котик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Сел вылизывать животик,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Во дворе увидел кошку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 скорее – прыг с окошка!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Лагутёнков\Pictures\БОЛЬШАЯ\white-kitt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14290"/>
            <a:ext cx="3286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Он забавный, очень мягкий,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Любит нападать на тапки.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Он хитрющий, будто лис,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Эй, котенок: КИС-КИС-КИС!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Лагутёнков\Pictures\БОЛЬШАЯ\мамасеас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14678" y="5214950"/>
            <a:ext cx="3571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Что </a:t>
            </a:r>
            <a:r>
              <a:rPr lang="ru-RU" sz="2000" b="1" dirty="0" err="1" smtClean="0"/>
              <a:t>мяучишь</a:t>
            </a:r>
            <a:r>
              <a:rPr lang="ru-RU" sz="2000" b="1" dirty="0" smtClean="0"/>
              <a:t>, милый котик?</a:t>
            </a:r>
            <a:br>
              <a:rPr lang="ru-RU" sz="2000" b="1" dirty="0" smtClean="0"/>
            </a:br>
            <a:r>
              <a:rPr lang="ru-RU" sz="2000" b="1" dirty="0" smtClean="0"/>
              <a:t>У тебя болит животик?</a:t>
            </a:r>
            <a:br>
              <a:rPr lang="ru-RU" sz="2000" b="1" dirty="0" smtClean="0"/>
            </a:br>
            <a:r>
              <a:rPr lang="ru-RU" sz="2000" b="1" dirty="0" smtClean="0"/>
              <a:t>Нет - прошу, меня погладь,</a:t>
            </a:r>
            <a:br>
              <a:rPr lang="ru-RU" sz="2000" b="1" dirty="0" smtClean="0"/>
            </a:br>
            <a:r>
              <a:rPr lang="ru-RU" sz="2000" b="1" dirty="0" smtClean="0"/>
              <a:t>Буду ласково мурчать. </a:t>
            </a:r>
            <a:endParaRPr lang="ru-RU" sz="2000" b="1" dirty="0"/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ПРЕЗЕНТАЦИЯ НА ТЕМУ ГОРЯЧ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ГОРЯЧИЙ</Template>
  <TotalTime>65</TotalTime>
  <Words>62</Words>
  <Application>Microsoft Office PowerPoint</Application>
  <PresentationFormat>Экран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ПРЕЗЕНТАЦИЯ НА ТЕМУ ГОРЯЧИЙ</vt:lpstr>
      <vt:lpstr>ПРЕЗЕНТАЦИЯ НА ТЕМУ :  «СЛОВО «ГОРЯЧИЙ»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 :  «СЛОВО «ГОРЯЧИЙ»</dc:title>
  <dc:creator>Лагутёнков</dc:creator>
  <cp:lastModifiedBy>Лагутёнков</cp:lastModifiedBy>
  <cp:revision>11</cp:revision>
  <dcterms:created xsi:type="dcterms:W3CDTF">2017-10-17T18:06:32Z</dcterms:created>
  <dcterms:modified xsi:type="dcterms:W3CDTF">2020-05-24T11:37:46Z</dcterms:modified>
</cp:coreProperties>
</file>