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7AFE4C-DF4E-4C19-BFC8-6E6860120E4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2B90F2F-DA47-4D3E-A838-25754780C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Xiomara" pitchFamily="66" charset="0"/>
            </a:endParaRPr>
          </a:p>
          <a:p>
            <a:r>
              <a:rPr lang="ru-RU" sz="5400" dirty="0" smtClean="0">
                <a:latin typeface="Xiomara" pitchFamily="66" charset="0"/>
              </a:rPr>
              <a:t>«Разгадываем </a:t>
            </a:r>
          </a:p>
          <a:p>
            <a:r>
              <a:rPr lang="ru-RU" sz="5400" dirty="0" smtClean="0">
                <a:latin typeface="Xiomara" pitchFamily="66" charset="0"/>
              </a:rPr>
              <a:t> </a:t>
            </a:r>
            <a:r>
              <a:rPr lang="ru-RU" sz="5400" dirty="0" smtClean="0">
                <a:latin typeface="Xiomara" pitchFamily="66" charset="0"/>
              </a:rPr>
              <a:t>             </a:t>
            </a:r>
            <a:r>
              <a:rPr lang="ru-RU" sz="5400" dirty="0" smtClean="0">
                <a:latin typeface="Xiomara" pitchFamily="66" charset="0"/>
              </a:rPr>
              <a:t>загадки»</a:t>
            </a:r>
          </a:p>
          <a:p>
            <a:endParaRPr lang="ru-RU" sz="5400" dirty="0" smtClean="0">
              <a:latin typeface="Xiomara" pitchFamily="66" charset="0"/>
            </a:endParaRPr>
          </a:p>
          <a:p>
            <a:pPr algn="r"/>
            <a:r>
              <a:rPr lang="ru-RU" dirty="0" smtClean="0">
                <a:latin typeface="Xiomara" pitchFamily="66" charset="0"/>
              </a:rPr>
              <a:t>Воспитатель: </a:t>
            </a:r>
            <a:r>
              <a:rPr lang="ru-RU" dirty="0" err="1" smtClean="0">
                <a:latin typeface="Xiomara" pitchFamily="66" charset="0"/>
              </a:rPr>
              <a:t>Курова</a:t>
            </a:r>
            <a:r>
              <a:rPr lang="ru-RU" dirty="0" smtClean="0">
                <a:latin typeface="Xiomara" pitchFamily="66" charset="0"/>
              </a:rPr>
              <a:t> Татьяна Борисовна</a:t>
            </a:r>
            <a:endParaRPr lang="ru-RU" dirty="0">
              <a:latin typeface="Xiomar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861048"/>
            <a:ext cx="5694410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7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068960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Xiomara" pitchFamily="66" charset="0"/>
              </a:rPr>
              <a:t>Кто зимой </a:t>
            </a:r>
            <a:r>
              <a:rPr lang="ru-RU" sz="3200" dirty="0" smtClean="0">
                <a:solidFill>
                  <a:srgbClr val="FF0000"/>
                </a:solidFill>
                <a:latin typeface="Xiomara" pitchFamily="66" charset="0"/>
              </a:rPr>
              <a:t>холодной</a:t>
            </a:r>
            <a:r>
              <a:rPr lang="ru-RU" sz="3200" dirty="0" smtClean="0">
                <a:latin typeface="Xiomara" pitchFamily="66" charset="0"/>
              </a:rPr>
              <a:t>, </a:t>
            </a:r>
          </a:p>
          <a:p>
            <a:r>
              <a:rPr lang="ru-RU" sz="3200" dirty="0" smtClean="0">
                <a:latin typeface="Xiomara" pitchFamily="66" charset="0"/>
              </a:rPr>
              <a:t>Ходит </a:t>
            </a:r>
            <a:r>
              <a:rPr lang="ru-RU" sz="3200" dirty="0" smtClean="0">
                <a:solidFill>
                  <a:srgbClr val="FF0000"/>
                </a:solidFill>
                <a:latin typeface="Xiomara" pitchFamily="66" charset="0"/>
              </a:rPr>
              <a:t>злой</a:t>
            </a:r>
            <a:r>
              <a:rPr lang="ru-RU" sz="3200" dirty="0" smtClean="0">
                <a:latin typeface="Xiomara" pitchFamily="66" charset="0"/>
              </a:rPr>
              <a:t>, </a:t>
            </a:r>
            <a:r>
              <a:rPr lang="ru-RU" sz="3200" dirty="0" smtClean="0">
                <a:solidFill>
                  <a:srgbClr val="FF0000"/>
                </a:solidFill>
                <a:latin typeface="Xiomara" pitchFamily="66" charset="0"/>
              </a:rPr>
              <a:t>голодный</a:t>
            </a:r>
            <a:r>
              <a:rPr lang="ru-RU" sz="3200" dirty="0" smtClean="0">
                <a:latin typeface="Xiomara" pitchFamily="66" charset="0"/>
              </a:rPr>
              <a:t>. </a:t>
            </a:r>
          </a:p>
          <a:p>
            <a:endParaRPr lang="ru-RU" sz="3200" dirty="0">
              <a:latin typeface="Xiomar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5472608" cy="52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35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Xiomara" pitchFamily="66" charset="0"/>
              </a:rPr>
              <a:t>Мордочка </a:t>
            </a:r>
            <a:r>
              <a:rPr lang="ru-RU" sz="3600" dirty="0" smtClean="0">
                <a:solidFill>
                  <a:srgbClr val="FF0000"/>
                </a:solidFill>
                <a:latin typeface="Xiomara" pitchFamily="66" charset="0"/>
              </a:rPr>
              <a:t>усатая</a:t>
            </a:r>
            <a:r>
              <a:rPr lang="ru-RU" sz="3600" dirty="0" smtClean="0">
                <a:latin typeface="Xiomara" pitchFamily="66" charset="0"/>
              </a:rPr>
              <a:t>,</a:t>
            </a:r>
          </a:p>
          <a:p>
            <a:r>
              <a:rPr lang="ru-RU" sz="3600" dirty="0" smtClean="0">
                <a:latin typeface="Xiomara" pitchFamily="66" charset="0"/>
              </a:rPr>
              <a:t>А сама </a:t>
            </a:r>
            <a:r>
              <a:rPr lang="ru-RU" sz="3600" dirty="0" smtClean="0">
                <a:solidFill>
                  <a:srgbClr val="FF0000"/>
                </a:solidFill>
                <a:latin typeface="Xiomara" pitchFamily="66" charset="0"/>
              </a:rPr>
              <a:t>мохнатая</a:t>
            </a:r>
            <a:r>
              <a:rPr lang="ru-RU" sz="3600" dirty="0" smtClean="0">
                <a:latin typeface="Xiomara" pitchFamily="66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556792"/>
            <a:ext cx="61912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18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2405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Xiomara" pitchFamily="66" charset="0"/>
              </a:rPr>
              <a:t>По траве он важно ходит, </a:t>
            </a:r>
          </a:p>
          <a:p>
            <a:r>
              <a:rPr lang="ru-RU" sz="2800" dirty="0" smtClean="0">
                <a:latin typeface="Xiomara" pitchFamily="66" charset="0"/>
              </a:rPr>
              <a:t>Из воды </a:t>
            </a:r>
            <a:r>
              <a:rPr lang="ru-RU" sz="2800" dirty="0" smtClean="0">
                <a:solidFill>
                  <a:srgbClr val="FF0000"/>
                </a:solidFill>
                <a:latin typeface="Xiomara" pitchFamily="66" charset="0"/>
              </a:rPr>
              <a:t>сухим</a:t>
            </a:r>
            <a:r>
              <a:rPr lang="ru-RU" sz="2800" dirty="0" smtClean="0">
                <a:latin typeface="Xiomara" pitchFamily="66" charset="0"/>
              </a:rPr>
              <a:t> выходит,</a:t>
            </a:r>
          </a:p>
          <a:p>
            <a:r>
              <a:rPr lang="ru-RU" sz="2800" dirty="0" smtClean="0">
                <a:latin typeface="Xiomara" pitchFamily="66" charset="0"/>
              </a:rPr>
              <a:t>Носит </a:t>
            </a:r>
            <a:r>
              <a:rPr lang="ru-RU" sz="2800" dirty="0" smtClean="0">
                <a:solidFill>
                  <a:srgbClr val="FF0000"/>
                </a:solidFill>
                <a:latin typeface="Xiomara" pitchFamily="66" charset="0"/>
              </a:rPr>
              <a:t>красные</a:t>
            </a:r>
            <a:r>
              <a:rPr lang="ru-RU" sz="2800" dirty="0" smtClean="0">
                <a:latin typeface="Xiomara" pitchFamily="66" charset="0"/>
              </a:rPr>
              <a:t> ботинки,</a:t>
            </a:r>
          </a:p>
          <a:p>
            <a:r>
              <a:rPr lang="ru-RU" sz="2800" dirty="0" smtClean="0">
                <a:latin typeface="Xiomara" pitchFamily="66" charset="0"/>
              </a:rPr>
              <a:t>Дарит </a:t>
            </a:r>
            <a:r>
              <a:rPr lang="ru-RU" sz="2800" dirty="0" smtClean="0">
                <a:solidFill>
                  <a:srgbClr val="FF0000"/>
                </a:solidFill>
                <a:latin typeface="Xiomara" pitchFamily="66" charset="0"/>
              </a:rPr>
              <a:t>мягкие</a:t>
            </a:r>
            <a:r>
              <a:rPr lang="ru-RU" sz="2800" dirty="0" smtClean="0">
                <a:latin typeface="Xiomara" pitchFamily="66" charset="0"/>
              </a:rPr>
              <a:t> перинки.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548680"/>
            <a:ext cx="480445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80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3168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FF0000"/>
                </a:solidFill>
                <a:latin typeface="Xiomara" pitchFamily="66" charset="0"/>
              </a:rPr>
              <a:t>Чистое</a:t>
            </a:r>
            <a:r>
              <a:rPr lang="ru-RU" sz="3600" dirty="0" smtClean="0">
                <a:latin typeface="Xiomara" pitchFamily="66" charset="0"/>
              </a:rPr>
              <a:t>, как вода,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Xiomara" pitchFamily="66" charset="0"/>
              </a:rPr>
              <a:t>Клейкое</a:t>
            </a:r>
            <a:r>
              <a:rPr lang="ru-RU" sz="3600" dirty="0" smtClean="0">
                <a:latin typeface="Xiomara" pitchFamily="66" charset="0"/>
              </a:rPr>
              <a:t>, как смола,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Xiomara" pitchFamily="66" charset="0"/>
              </a:rPr>
              <a:t>Белое</a:t>
            </a:r>
            <a:r>
              <a:rPr lang="ru-RU" sz="3600" dirty="0" smtClean="0">
                <a:latin typeface="Xiomara" pitchFamily="66" charset="0"/>
              </a:rPr>
              <a:t>, как снежок,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Xiomara" pitchFamily="66" charset="0"/>
              </a:rPr>
              <a:t>Сладкое</a:t>
            </a:r>
            <a:r>
              <a:rPr lang="ru-RU" sz="3600" dirty="0" smtClean="0">
                <a:latin typeface="Xiomara" pitchFamily="66" charset="0"/>
              </a:rPr>
              <a:t>, как медок.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0070"/>
            <a:ext cx="4945407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29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753" y="548680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Xiomara" pitchFamily="66" charset="0"/>
              </a:rPr>
              <a:t>Белый</a:t>
            </a:r>
            <a:r>
              <a:rPr lang="ru-RU" sz="4400" dirty="0" smtClean="0">
                <a:latin typeface="Xiomara" pitchFamily="66" charset="0"/>
              </a:rPr>
              <a:t> зайчик </a:t>
            </a:r>
          </a:p>
          <a:p>
            <a:r>
              <a:rPr lang="ru-RU" sz="4400" dirty="0" smtClean="0">
                <a:latin typeface="Xiomara" pitchFamily="66" charset="0"/>
              </a:rPr>
              <a:t>Прыгает по </a:t>
            </a:r>
            <a:r>
              <a:rPr lang="ru-RU" sz="4400" dirty="0" smtClean="0">
                <a:solidFill>
                  <a:srgbClr val="FF0000"/>
                </a:solidFill>
                <a:latin typeface="Xiomara" pitchFamily="66" charset="0"/>
              </a:rPr>
              <a:t>чёрному</a:t>
            </a:r>
            <a:r>
              <a:rPr lang="ru-RU" sz="4400" dirty="0" smtClean="0">
                <a:latin typeface="Xiomara" pitchFamily="66" charset="0"/>
              </a:rPr>
              <a:t> полю.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0888"/>
            <a:ext cx="4638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6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65</TotalTime>
  <Words>72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</dc:creator>
  <cp:lastModifiedBy>Лагутёнков</cp:lastModifiedBy>
  <cp:revision>7</cp:revision>
  <dcterms:created xsi:type="dcterms:W3CDTF">2018-04-02T16:16:19Z</dcterms:created>
  <dcterms:modified xsi:type="dcterms:W3CDTF">2020-05-21T07:34:52Z</dcterms:modified>
</cp:coreProperties>
</file>