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80" r:id="rId4"/>
    <p:sldId id="281" r:id="rId5"/>
    <p:sldId id="282" r:id="rId6"/>
    <p:sldId id="258" r:id="rId7"/>
    <p:sldId id="261" r:id="rId8"/>
    <p:sldId id="266" r:id="rId9"/>
    <p:sldId id="265" r:id="rId10"/>
    <p:sldId id="262" r:id="rId11"/>
    <p:sldId id="267" r:id="rId12"/>
    <p:sldId id="289" r:id="rId13"/>
    <p:sldId id="290" r:id="rId14"/>
    <p:sldId id="263" r:id="rId15"/>
    <p:sldId id="287" r:id="rId16"/>
    <p:sldId id="283" r:id="rId17"/>
    <p:sldId id="284" r:id="rId18"/>
    <p:sldId id="285" r:id="rId19"/>
    <p:sldId id="273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1E6"/>
    <a:srgbClr val="FF99CC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гутёнков\Pictures\БОЛЬШАЯ\1.САД\1.занятия 3 группа фото\ПРЕЗЕНТАЦИЯ ЛИЛИЯ\вишня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1" y="0"/>
            <a:ext cx="1074423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768" y="5072074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FF00"/>
                </a:solidFill>
              </a:rPr>
              <a:t>Воспитатель: </a:t>
            </a:r>
            <a:r>
              <a:rPr lang="ru-RU" sz="2400" b="1" dirty="0" err="1" smtClean="0">
                <a:solidFill>
                  <a:srgbClr val="00FF00"/>
                </a:solidFill>
              </a:rPr>
              <a:t>Курова</a:t>
            </a:r>
            <a:r>
              <a:rPr lang="ru-RU" sz="2400" b="1" dirty="0" smtClean="0">
                <a:solidFill>
                  <a:srgbClr val="00FF00"/>
                </a:solidFill>
              </a:rPr>
              <a:t> Татьяна Борисовна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57496"/>
            <a:ext cx="407196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ПРЕЗЕНТАЦИЯ</a:t>
            </a:r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/>
              <a:t>ВИШНЯ…ОТ БУТОНОВ ДО ПЛОДОВ»</a:t>
            </a:r>
            <a:endParaRPr lang="ru-RU" sz="4000" dirty="0" smtClean="0"/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2000240"/>
          </a:xfrm>
        </p:spPr>
        <p:txBody>
          <a:bodyPr>
            <a:normAutofit fontScale="90000"/>
          </a:bodyPr>
          <a:lstStyle/>
          <a:p>
            <a:pPr algn="r"/>
            <a:r>
              <a:rPr lang="ru-RU" sz="6600" dirty="0" smtClean="0">
                <a:solidFill>
                  <a:schemeClr val="bg1"/>
                </a:solidFill>
              </a:rPr>
              <a:t>МОРСКОЙ КОНЁК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7818" y="2857496"/>
            <a:ext cx="3786182" cy="400050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Обвив хвостиком стебелёк водоросли, замерла странная рыбка с головой, точь-в-точь как у сказочного Конька-горбунка. Вот ее и назвали морским коньком.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Лагутёнков\Pictures\БОЛЬШАЯ\1.САД\1.занятия 3 группа фото\ПРЕЗЕНТАЦИЯ ЛИЛИЯ\вишня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 bwMode="auto">
          <a:xfrm>
            <a:off x="0" y="-22661"/>
            <a:ext cx="9144000" cy="688066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9124" y="285728"/>
            <a:ext cx="4572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Пчелки золотистые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Сладкий пьют настой.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Лагутёнков\Pictures\БОЛЬШАЯ\1.САД\1.занятия 3 группа фото\ПРЕЗЕНТАЦИЯ ЛИЛИЯ\вишня\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0" y="4357694"/>
            <a:ext cx="4643438" cy="2500306"/>
          </a:xfrm>
          <a:prstGeom prst="ellipse">
            <a:avLst/>
          </a:prstGeom>
          <a:solidFill>
            <a:srgbClr val="FF99CC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Пусть созреют вишенки </a:t>
            </a:r>
          </a:p>
          <a:p>
            <a:r>
              <a:rPr lang="ru-RU" sz="3200" b="1" dirty="0" smtClean="0"/>
              <a:t>Алые на нем. 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гутёнков\Pictures\БОЛЬШАЯ\1.САД\1.занятия 3 группа фото\ПРЕЗЕНТАЦИЯ ЛИЛИЯ\вишня\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58" r="5458"/>
          <a:stretch>
            <a:fillRect/>
          </a:stretch>
        </p:blipFill>
        <p:spPr bwMode="auto">
          <a:xfrm>
            <a:off x="0" y="0"/>
            <a:ext cx="916678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00298" y="5072074"/>
            <a:ext cx="6643702" cy="1785926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Мы </a:t>
            </a:r>
            <a:r>
              <a:rPr lang="ru-RU" sz="3200" b="1" dirty="0" smtClean="0"/>
              <a:t>с тобою, </a:t>
            </a:r>
            <a:r>
              <a:rPr lang="ru-RU" sz="3200" b="1" dirty="0" smtClean="0"/>
              <a:t>мамочка, </a:t>
            </a:r>
            <a:endParaRPr lang="ru-RU" sz="3200" b="1" dirty="0" smtClean="0"/>
          </a:p>
          <a:p>
            <a:r>
              <a:rPr lang="ru-RU" sz="3200" b="1" dirty="0" smtClean="0"/>
              <a:t>Ягодки сорвем!</a:t>
            </a:r>
          </a:p>
          <a:p>
            <a:endParaRPr lang="ru-RU" sz="3200" b="1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агутёнков\Pictures\БОЛЬШАЯ\1.САД\1.занятия 3 группа фото\ПРЕЗЕНТАЦИЯ ЛИЛИЯ\вишня\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50" r="5450"/>
          <a:stretch>
            <a:fillRect/>
          </a:stretch>
        </p:blipFill>
        <p:spPr bwMode="auto">
          <a:xfrm>
            <a:off x="0" y="-24"/>
            <a:ext cx="9144000" cy="684055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500298" y="0"/>
            <a:ext cx="6643702" cy="2000240"/>
          </a:xfrm>
          <a:prstGeom prst="ellipse">
            <a:avLst/>
          </a:prstGeom>
          <a:solidFill>
            <a:srgbClr val="EF31E6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Удивительно красивы цветущие парки весной!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7215238" cy="1785950"/>
          </a:xfrm>
        </p:spPr>
        <p:txBody>
          <a:bodyPr>
            <a:noAutofit/>
          </a:bodyPr>
          <a:lstStyle/>
          <a:p>
            <a:r>
              <a:rPr lang="ru-RU" sz="6600" dirty="0" smtClean="0"/>
              <a:t>МОРСКАЯ ЗВЕЗДА</a:t>
            </a:r>
            <a:endParaRPr lang="ru-RU" sz="6600" dirty="0"/>
          </a:p>
        </p:txBody>
      </p:sp>
      <p:pic>
        <p:nvPicPr>
          <p:cNvPr id="7170" name="Picture 2" descr="C:\Users\Лагутёнков\Pictures\БОЛЬШАЯ\1.САД\1.занятия 3 группа фото\ПРЕЗЕНТАЦИЯ ЛИЛИЯ\вишня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84" cy="70723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5643579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Опадающие лепестки, как крупные хлопья снега, укрывают землю.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гутёнков\Pictures\БОЛЬШАЯ\1.САД\1.занятия 3 группа фото\ПРЕЗЕНТАЦИЯ ЛИЛИЯ\вишня\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20" r="122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500298" y="0"/>
            <a:ext cx="6643702" cy="2000240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Плоды вишни небольшие и округлые.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агутёнков\Pictures\БОЛЬШАЯ\1.САД\1.занятия 3 группа фото\ПРЕЗЕНТАЦИЯ ЛИЛИЯ\вишня\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647" b="12647"/>
          <a:stretch>
            <a:fillRect/>
          </a:stretch>
        </p:blipFill>
        <p:spPr bwMode="auto">
          <a:xfrm>
            <a:off x="0" y="-34946"/>
            <a:ext cx="9144000" cy="689294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500298" y="428604"/>
            <a:ext cx="6643702" cy="2571768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Плоды наполнены </a:t>
            </a:r>
            <a:r>
              <a:rPr lang="ru-RU" sz="3200" b="1" dirty="0" smtClean="0"/>
              <a:t>кисло- сладким, красноватым </a:t>
            </a:r>
            <a:r>
              <a:rPr lang="ru-RU" sz="3200" b="1" dirty="0" smtClean="0"/>
              <a:t>соком.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агутёнков\Pictures\БОЛЬШАЯ\1.САД\1.занятия 3 группа фото\ПРЕЗЕНТАЦИЯ ЛИЛИЯ\вишня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808"/>
            <a:ext cx="9144000" cy="697761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500298" y="4929198"/>
            <a:ext cx="6357982" cy="2143140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Вишенки немножко …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   Похожи на серёжки.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агутёнков\Pictures\БОЛЬШАЯ\1.САД\1.занятия 3 группа фото\ПРЕЗЕНТАЦИЯ ЛИЛИЯ\вишня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500298" y="0"/>
            <a:ext cx="6643702" cy="2000240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Темно-алы, как рубины, С косточкой </a:t>
            </a:r>
            <a:r>
              <a:rPr lang="ru-RU" sz="3200" b="1" dirty="0" smtClean="0">
                <a:solidFill>
                  <a:srgbClr val="FF0000"/>
                </a:solidFill>
              </a:rPr>
              <a:t>посередине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4500570"/>
            <a:ext cx="7329510" cy="16255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Лагутёнков\Pictures\БОЛЬШАЯ\1.САД\1.занятия 3 группа фото\ПРЕЗЕНТАЦИЯ ЛИЛИЯ\вишня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0"/>
            <a:ext cx="9143999" cy="7239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14282" y="-285776"/>
            <a:ext cx="8929718" cy="1857388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</a:rPr>
              <a:t>Интересную работу </a:t>
            </a:r>
            <a:r>
              <a:rPr lang="ru-RU" sz="2800" b="1" dirty="0" smtClean="0">
                <a:solidFill>
                  <a:srgbClr val="FF0066"/>
                </a:solidFill>
              </a:rPr>
              <a:t>м</a:t>
            </a:r>
            <a:r>
              <a:rPr lang="ru-RU" sz="2800" b="1" dirty="0" smtClean="0">
                <a:solidFill>
                  <a:srgbClr val="FF0066"/>
                </a:solidFill>
              </a:rPr>
              <a:t>ожно сделать в технике аппликации из мятых салфеток.</a:t>
            </a:r>
            <a:endParaRPr lang="ru-RU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гутёнков\Pictures\БОЛЬШАЯ\1.САД\1.занятия 3 группа фото\ПРЕЗЕНТАЦИЯ ЛИЛИЯ\вишня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571480"/>
            <a:ext cx="485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Рассмотрим веточку вишни в начале весны.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43174" y="0"/>
            <a:ext cx="6143668" cy="1357298"/>
          </a:xfrm>
          <a:prstGeom prst="ellipse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Лагутёнков\Pictures\БОЛЬШАЯ\1.САД\1.занятия 3 группа фото\ПРЕЗЕНТАЦИЯ ЛИЛИЯ\вишня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4929222" cy="5741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72362" cy="6429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А веточку методом </a:t>
            </a:r>
            <a:r>
              <a:rPr lang="ru-RU" sz="2800" b="1" dirty="0" err="1" smtClean="0">
                <a:solidFill>
                  <a:srgbClr val="FF0066"/>
                </a:solidFill>
              </a:rPr>
              <a:t>кляксографии</a:t>
            </a:r>
            <a:r>
              <a:rPr lang="ru-RU" sz="2800" b="1" dirty="0" smtClean="0">
                <a:solidFill>
                  <a:srgbClr val="FF0066"/>
                </a:solidFill>
              </a:rPr>
              <a:t>.</a:t>
            </a:r>
            <a:endParaRPr lang="ru-RU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гутёнков\Pictures\БОЛЬШАЯ\1.САД\1.занятия 3 группа фото\ПРЕЗЕНТАЦИЯ ЛИЛИЯ\вишня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0"/>
            <a:ext cx="93726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500042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99CC"/>
                </a:solidFill>
              </a:rPr>
              <a:t>Вишневое дерево невысокое, с красивой корой и гибкими ветвями. </a:t>
            </a:r>
            <a:endParaRPr lang="ru-RU" sz="2800" b="1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гутёнков\Pictures\БОЛЬШАЯ\1.САД\1.занятия 3 группа фото\ПРЕЗЕНТАЦИЯ ЛИЛИЯ\вишня\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500042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ОЧЕНЬ КРАСИВЫ БУТОНЫ ВИШНИ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агутёнков\Pictures\БОЛЬШАЯ\1.САД\1.занятия 3 группа фото\ПРЕЗЕНТАЦИЯ ЛИЛИЯ\вишня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85728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99CC"/>
                </a:solidFill>
              </a:rPr>
              <a:t>Весной во время цветения ветви украшены белоснежными душистыми </a:t>
            </a:r>
            <a:r>
              <a:rPr lang="ru-RU" sz="2800" b="1" dirty="0" smtClean="0">
                <a:solidFill>
                  <a:srgbClr val="FF99CC"/>
                </a:solidFill>
              </a:rPr>
              <a:t>цветами.</a:t>
            </a:r>
            <a:endParaRPr lang="ru-RU" sz="2800" b="1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гутёнков\Pictures\БОЛЬШАЯ\1.САД\1.занятия 3 группа фото\ПРЕЗЕНТАЦИЯ ЛИЛИЯ\вишня\49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214678" y="214290"/>
            <a:ext cx="6215106" cy="3214710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Когда зацветают вишневые сады, над цветами кружатся пчелы и шмели.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0"/>
            <a:ext cx="7351712" cy="2714620"/>
          </a:xfrm>
        </p:spPr>
        <p:txBody>
          <a:bodyPr>
            <a:normAutofit/>
          </a:bodyPr>
          <a:lstStyle/>
          <a:p>
            <a:pPr algn="r"/>
            <a:endParaRPr lang="ru-RU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2571744"/>
            <a:ext cx="2071670" cy="4286256"/>
          </a:xfrm>
        </p:spPr>
        <p:txBody>
          <a:bodyPr>
            <a:normAutofit/>
          </a:bodyPr>
          <a:lstStyle/>
          <a:p>
            <a:r>
              <a:rPr lang="ru-RU" sz="1800" b="1" dirty="0"/>
              <a:t>Странные существа - осьминоги. Ноги у них растут прямо из головы. Восемь ног у </a:t>
            </a:r>
            <a:r>
              <a:rPr lang="ru-RU" sz="1800" b="1" dirty="0" err="1" smtClean="0"/>
              <a:t>оворя</a:t>
            </a:r>
            <a:r>
              <a:rPr lang="ru-RU" sz="1800" b="1" dirty="0"/>
              <a:t>, это и не ноги вовсе, а скорее- руки-щупальца с присосками, которыми удобно хватать добычу - крабов или рыбок.</a:t>
            </a:r>
            <a:endParaRPr lang="ru-RU" sz="1800" dirty="0"/>
          </a:p>
          <a:p>
            <a:endParaRPr lang="ru-RU" dirty="0"/>
          </a:p>
        </p:txBody>
      </p:sp>
      <p:pic>
        <p:nvPicPr>
          <p:cNvPr id="2050" name="Picture 2" descr="C:\Users\Лагутёнков\Pictures\БОЛЬШАЯ\1.САД\1.занятия 3 группа фото\ПРЕЗЕНТАЦИЯ ЛИЛИЯ\вишня\3320454358_00f83b2ff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738" y="0"/>
            <a:ext cx="9389476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428992" y="428604"/>
            <a:ext cx="5715008" cy="2071702"/>
          </a:xfrm>
          <a:prstGeom prst="ellipse">
            <a:avLst/>
          </a:prstGeom>
          <a:solidFill>
            <a:srgbClr val="92D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Молодое деревце </a:t>
            </a:r>
          </a:p>
          <a:p>
            <a:r>
              <a:rPr lang="ru-RU" sz="3200" b="1" dirty="0" smtClean="0"/>
              <a:t>Посади весной! 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Лагутёнков\Pictures\БОЛЬШАЯ\1.САД\1.занятия 3 группа фото\ПРЕЗЕНТАЦИЯ ЛИЛИЯ\вишня\1 (13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 rot="10800000" flipH="1" flipV="1">
            <a:off x="3786182" y="4786322"/>
            <a:ext cx="5214974" cy="207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Пусть оно оденется </a:t>
            </a:r>
          </a:p>
          <a:p>
            <a:r>
              <a:rPr lang="ru-RU" sz="3200" b="1" dirty="0" smtClean="0"/>
              <a:t>Нежною листвой. 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4000528" cy="114300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РЫБА-ЁЖ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 это - рыба - ёж. Чувствуя надвигающуюся опасность, она раздувается в шар, покрытый шипами.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Лагутёнков\Pictures\БОЛЬШАЯ\1.САД\1.занятия 3 группа фото\ПРЕЗЕНТАЦИЯ ЛИЛИЯ\вишня\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1" y="0"/>
            <a:ext cx="9358346" cy="685800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0" y="4357694"/>
            <a:ext cx="5143504" cy="23574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Пусть </a:t>
            </a:r>
            <a:r>
              <a:rPr lang="ru-RU" sz="3200" b="1" dirty="0" smtClean="0"/>
              <a:t>цветы душистые </a:t>
            </a:r>
          </a:p>
          <a:p>
            <a:pPr algn="ctr"/>
            <a:r>
              <a:rPr lang="ru-RU" sz="3200" b="1" dirty="0" smtClean="0"/>
              <a:t>Запах льют густой. 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лил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лилия</Template>
  <TotalTime>105</TotalTime>
  <Words>247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лилия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РЫБА-ЁЖ</vt:lpstr>
      <vt:lpstr>МОРСКОЙ КОНЁК</vt:lpstr>
      <vt:lpstr>Слайд 11</vt:lpstr>
      <vt:lpstr>Слайд 12</vt:lpstr>
      <vt:lpstr>Слайд 13</vt:lpstr>
      <vt:lpstr>МОРСКАЯ ЗВЕЗДА</vt:lpstr>
      <vt:lpstr>Слайд 15</vt:lpstr>
      <vt:lpstr>Слайд 16</vt:lpstr>
      <vt:lpstr>Слайд 17</vt:lpstr>
      <vt:lpstr>Слайд 18</vt:lpstr>
      <vt:lpstr>Слайд 19</vt:lpstr>
      <vt:lpstr>А веточку методом кляксографии.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КИТ</dc:title>
  <dc:creator>Лагутёнков</dc:creator>
  <cp:lastModifiedBy>Лагутёнков</cp:lastModifiedBy>
  <cp:revision>18</cp:revision>
  <dcterms:created xsi:type="dcterms:W3CDTF">2017-04-01T18:54:07Z</dcterms:created>
  <dcterms:modified xsi:type="dcterms:W3CDTF">2020-05-24T11:01:53Z</dcterms:modified>
</cp:coreProperties>
</file>