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4" themeSkinType="4" themeTransitionType="4119" useThemeTransition="1" byMouseClick="1" attrType="0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3322"/>
    <p:restoredTop sz="94333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presProps" Target="presProps.xml"  /><Relationship Id="rId25" Type="http://schemas.openxmlformats.org/officeDocument/2006/relationships/viewProps" Target="viewProps.xml"  /><Relationship Id="rId26" Type="http://schemas.openxmlformats.org/officeDocument/2006/relationships/theme" Target="theme/theme1.xml"  /><Relationship Id="rId27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итульный слайд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altLang="en-US"/>
              <a:t>Образец подзаголовка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ru-RU" altLang="en-US"/>
              <a:pPr lvl="0">
                <a:defRPr/>
              </a:pPr>
              <a:t>25-05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Вставить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ru-RU" altLang="en-US"/>
              <a:pPr lvl="0">
                <a:defRPr/>
              </a:pPr>
              <a:t>25-05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Оглавление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ru-RU" altLang="en-US"/>
              <a:t>Введение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Основной текст 1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Основной текст 2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Основной текст 3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Заключение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ru-RU" altLang="en-US"/>
              <a:pPr lvl="0">
                <a:defRPr/>
              </a:pPr>
              <a:t>25-05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ru-RU" altLang="en-US"/>
              <a:pPr lvl="0">
                <a:defRPr/>
              </a:pPr>
              <a:t>25-05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ru-RU" altLang="en-US"/>
              <a:pPr lvl="0">
                <a:defRPr/>
              </a:pPr>
              <a:t>25-05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ru-RU" altLang="en-US"/>
              <a:pPr lvl="0">
                <a:defRPr/>
              </a:pPr>
              <a:t>25-05</a:t>
            </a:fld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ru-RU" altLang="en-US"/>
              <a:pPr lvl="0">
                <a:defRPr/>
              </a:pPr>
              <a:t>25-05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ru-RU" altLang="en-US"/>
              <a:pPr lvl="0">
                <a:defRPr/>
              </a:pPr>
              <a:t>25-05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ru-RU" altLang="en-US"/>
              <a:pPr lvl="0">
                <a:defRPr/>
              </a:pPr>
              <a:t>25-05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аблицы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ru-RU" altLang="en-US"/>
              <a:t>Вставка таблицы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ru-RU" altLang="en-US"/>
              <a:pPr lvl="0">
                <a:defRPr/>
              </a:pPr>
              <a:t>25-05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Четыре объекта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ru-RU" altLang="en-US"/>
              <a:pPr lvl="0">
                <a:defRPr/>
              </a:pPr>
              <a:t>25-05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ru-RU" altLang="en-US"/>
              <a:t>Вставка картинки</a:t>
            </a:r>
            <a:endParaRPr lang="ru-RU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ru-RU" altLang="en-US"/>
              <a:pPr lvl="0">
                <a:defRPr/>
              </a:pPr>
              <a:t>25-05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 dirty="0" smtClean="0"/>
              <a:t>Образец текста</a:t>
            </a:r>
          </a:p>
          <a:p>
            <a:pPr lvl="1"/>
            <a:r>
              <a:rPr lang="ru-RU" altLang="en-US" dirty="0" smtClean="0"/>
              <a:t>Второй уровень</a:t>
            </a:r>
          </a:p>
          <a:p>
            <a:pPr lvl="2"/>
            <a:r>
              <a:rPr lang="ru-RU" altLang="en-US" dirty="0" smtClean="0"/>
              <a:t>Третий уровень</a:t>
            </a:r>
          </a:p>
          <a:p>
            <a:pPr lvl="3"/>
            <a:r>
              <a:rPr lang="ru-RU" altLang="en-US" dirty="0" smtClean="0"/>
              <a:t>Четвертый 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5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6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7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8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9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0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en-US" sz="9600">
                <a:solidFill>
                  <a:schemeClr val="accent4">
                    <a:lumMod val="90000"/>
                  </a:schemeClr>
                </a:solidFill>
                <a:latin typeface="Times New Roman"/>
              </a:rPr>
              <a:t>НАСЕКОМЫЕ</a:t>
            </a:r>
            <a:endParaRPr lang="ru-RU" altLang="en-US" sz="9600">
              <a:solidFill>
                <a:schemeClr val="accent4">
                  <a:lumMod val="90000"/>
                </a:schemeClr>
              </a:solidFill>
              <a:latin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9600">
                <a:solidFill>
                  <a:srgbClr val="ffa500"/>
                </a:solidFill>
                <a:latin typeface="Times New Roman"/>
              </a:rPr>
              <a:t>В ЗАГАДКАХ</a:t>
            </a:r>
            <a:endParaRPr lang="ru-RU" altLang="en-US" sz="9600">
              <a:solidFill>
                <a:srgbClr val="ffa5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6600">
                <a:solidFill>
                  <a:srgbClr val="ffa500"/>
                </a:solidFill>
                <a:latin typeface="Times New Roman"/>
              </a:rPr>
              <a:t>ПЧЕЛА</a:t>
            </a:r>
            <a:endParaRPr lang="ru-RU" altLang="en-US" sz="6600">
              <a:solidFill>
                <a:srgbClr val="ffa500"/>
              </a:solidFill>
              <a:latin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Все жужжит она</a:t>
            </a:r>
            <a:r>
              <a:rPr lang="en-US" altLang="ru-RU" sz="4000">
                <a:latin typeface="Times New Roman"/>
              </a:rPr>
              <a:t>,</a:t>
            </a:r>
            <a:r>
              <a:rPr lang="ru-RU" altLang="en-US" sz="4000">
                <a:latin typeface="Times New Roman"/>
              </a:rPr>
              <a:t> жужжит</a:t>
            </a:r>
            <a:r>
              <a:rPr lang="en-US" altLang="ru-RU" sz="4000">
                <a:latin typeface="Times New Roman"/>
              </a:rPr>
              <a:t>.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Над цветочками кружит</a:t>
            </a:r>
            <a:r>
              <a:rPr lang="en-US" altLang="ru-RU" sz="4000">
                <a:latin typeface="Times New Roman"/>
              </a:rPr>
              <a:t>.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Села</a:t>
            </a:r>
            <a:r>
              <a:rPr lang="en-US" altLang="ru-RU" sz="4000">
                <a:latin typeface="Times New Roman"/>
              </a:rPr>
              <a:t>,</a:t>
            </a:r>
            <a:r>
              <a:rPr lang="ru-RU" altLang="en-US" sz="4000">
                <a:latin typeface="Times New Roman"/>
              </a:rPr>
              <a:t> сок с цветка взяла</a:t>
            </a:r>
            <a:endParaRPr lang="ru-RU" altLang="en-US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Мед готовит нам</a:t>
            </a:r>
            <a:r>
              <a:rPr lang="en-US" altLang="ru-RU" sz="4000">
                <a:latin typeface="Times New Roman"/>
              </a:rPr>
              <a:t>...!</a:t>
            </a:r>
            <a:endParaRPr lang="en-US" altLang="ru-RU" sz="400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23316" y="0"/>
            <a:ext cx="1101737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660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КОМАР</a:t>
            </a:r>
            <a:endParaRPr lang="ru-RU" altLang="en-US" sz="660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Летит</a:t>
            </a:r>
            <a:r>
              <a:rPr lang="en-US" altLang="ru-RU" sz="4000">
                <a:latin typeface="Times New Roman"/>
              </a:rPr>
              <a:t>,</a:t>
            </a:r>
            <a:r>
              <a:rPr lang="ru-RU" altLang="en-US" sz="4000">
                <a:latin typeface="Times New Roman"/>
              </a:rPr>
              <a:t> пищит</a:t>
            </a:r>
            <a:r>
              <a:rPr lang="en-US" altLang="ru-RU" sz="4000">
                <a:latin typeface="Times New Roman"/>
              </a:rPr>
              <a:t>,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Ножки длинные тащит</a:t>
            </a:r>
            <a:r>
              <a:rPr lang="en-US" altLang="ru-RU" sz="4000">
                <a:latin typeface="Times New Roman"/>
              </a:rPr>
              <a:t>,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Случай не упустит</a:t>
            </a:r>
            <a:r>
              <a:rPr lang="en-US" altLang="ru-RU" sz="4000">
                <a:latin typeface="Times New Roman"/>
              </a:rPr>
              <a:t>: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Сядет и укусит</a:t>
            </a:r>
            <a:r>
              <a:rPr lang="en-US" altLang="ru-RU" sz="4000">
                <a:latin typeface="Times New Roman"/>
              </a:rPr>
              <a:t>!</a:t>
            </a:r>
            <a:endParaRPr lang="en-US" altLang="ru-RU" sz="400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51307" y="0"/>
            <a:ext cx="1101737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6600">
                <a:solidFill>
                  <a:srgbClr val="157838"/>
                </a:solidFill>
                <a:latin typeface="Times New Roman"/>
              </a:rPr>
              <a:t>МАЙСКИЙ ЖУК</a:t>
            </a:r>
            <a:endParaRPr lang="ru-RU" altLang="en-US" sz="6600">
              <a:solidFill>
                <a:srgbClr val="157838"/>
              </a:solidFill>
              <a:latin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Теплым днем</a:t>
            </a:r>
            <a:r>
              <a:rPr lang="en-US" altLang="ru-RU" sz="4000">
                <a:latin typeface="Times New Roman"/>
              </a:rPr>
              <a:t>,</a:t>
            </a:r>
            <a:r>
              <a:rPr lang="ru-RU" altLang="en-US" sz="4000">
                <a:latin typeface="Times New Roman"/>
              </a:rPr>
              <a:t> весною</a:t>
            </a:r>
            <a:r>
              <a:rPr lang="en-US" altLang="ru-RU" sz="4000">
                <a:latin typeface="Times New Roman"/>
              </a:rPr>
              <a:t>,</a:t>
            </a:r>
            <a:r>
              <a:rPr lang="ru-RU" altLang="en-US" sz="4000">
                <a:latin typeface="Times New Roman"/>
              </a:rPr>
              <a:t> в мае</a:t>
            </a:r>
            <a:endParaRPr lang="ru-RU" altLang="en-US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Каждый про меня узнает</a:t>
            </a:r>
            <a:r>
              <a:rPr lang="en-US" altLang="ru-RU" sz="4000">
                <a:latin typeface="Times New Roman"/>
              </a:rPr>
              <a:t>.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Я не муха</a:t>
            </a:r>
            <a:r>
              <a:rPr lang="en-US" altLang="ru-RU" sz="4000">
                <a:latin typeface="Times New Roman"/>
              </a:rPr>
              <a:t>,</a:t>
            </a:r>
            <a:r>
              <a:rPr lang="ru-RU" altLang="en-US" sz="4000">
                <a:latin typeface="Times New Roman"/>
              </a:rPr>
              <a:t> не паук</a:t>
            </a:r>
            <a:r>
              <a:rPr lang="en-US" altLang="ru-RU" sz="4000">
                <a:latin typeface="Times New Roman"/>
              </a:rPr>
              <a:t>.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Я жужжу</a:t>
            </a:r>
            <a:r>
              <a:rPr lang="en-US" altLang="ru-RU" sz="4000">
                <a:latin typeface="Times New Roman"/>
              </a:rPr>
              <a:t>!</a:t>
            </a:r>
            <a:r>
              <a:rPr lang="ru-RU" altLang="en-US" sz="4000">
                <a:latin typeface="Times New Roman"/>
              </a:rPr>
              <a:t> Я майский</a:t>
            </a:r>
            <a:r>
              <a:rPr lang="en-US" altLang="ru-RU" sz="4000">
                <a:latin typeface="Times New Roman"/>
              </a:rPr>
              <a:t>...!</a:t>
            </a:r>
            <a:endParaRPr lang="en-US" altLang="ru-RU" sz="400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23315" y="0"/>
            <a:ext cx="1101737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6600">
                <a:solidFill>
                  <a:srgbClr val="bd5a0d"/>
                </a:solidFill>
                <a:latin typeface="Times New Roman"/>
              </a:rPr>
              <a:t>МУРАВЕЙ</a:t>
            </a:r>
            <a:endParaRPr lang="ru-RU" altLang="en-US" sz="6600">
              <a:solidFill>
                <a:srgbClr val="bd5a0d"/>
              </a:solidFill>
              <a:latin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Тащит он соломинку</a:t>
            </a:r>
            <a:endParaRPr lang="ru-RU" altLang="en-US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К маленькому домику</a:t>
            </a:r>
            <a:r>
              <a:rPr lang="en-US" altLang="ru-RU" sz="4000">
                <a:latin typeface="Times New Roman"/>
              </a:rPr>
              <a:t>.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Всех букашек он сильней</a:t>
            </a:r>
            <a:r>
              <a:rPr lang="en-US" altLang="ru-RU" sz="4000">
                <a:latin typeface="Times New Roman"/>
              </a:rPr>
              <a:t>,</a:t>
            </a:r>
            <a:r>
              <a:rPr lang="ru-RU" altLang="en-US" sz="4000">
                <a:latin typeface="Times New Roman"/>
              </a:rPr>
              <a:t> </a:t>
            </a:r>
            <a:endParaRPr lang="ru-RU" altLang="en-US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Наш трудяга</a:t>
            </a:r>
            <a:r>
              <a:rPr lang="en-US" altLang="ru-RU" sz="4000">
                <a:latin typeface="Times New Roman"/>
              </a:rPr>
              <a:t>...!</a:t>
            </a:r>
            <a:endParaRPr lang="en-US" altLang="ru-RU" sz="400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23314" y="0"/>
            <a:ext cx="108013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6600">
                <a:solidFill>
                  <a:srgbClr val="ff0000"/>
                </a:solidFill>
                <a:latin typeface="Times New Roman"/>
              </a:rPr>
              <a:t>БОЖЬЯ КОРОВКА</a:t>
            </a:r>
            <a:endParaRPr lang="ru-RU" altLang="en-US" sz="660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Не мычит коровка та</a:t>
            </a:r>
            <a:r>
              <a:rPr lang="en-US" altLang="ru-RU" sz="4000">
                <a:latin typeface="Times New Roman"/>
              </a:rPr>
              <a:t>,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Нет рогов</a:t>
            </a:r>
            <a:r>
              <a:rPr lang="en-US" altLang="ru-RU" sz="4000">
                <a:latin typeface="Times New Roman"/>
              </a:rPr>
              <a:t>,</a:t>
            </a:r>
            <a:r>
              <a:rPr lang="ru-RU" altLang="en-US" sz="4000">
                <a:latin typeface="Times New Roman"/>
              </a:rPr>
              <a:t> копыт</a:t>
            </a:r>
            <a:r>
              <a:rPr lang="en-US" altLang="ru-RU" sz="4000">
                <a:latin typeface="Times New Roman"/>
              </a:rPr>
              <a:t>,</a:t>
            </a:r>
            <a:r>
              <a:rPr lang="ru-RU" altLang="en-US" sz="4000">
                <a:latin typeface="Times New Roman"/>
              </a:rPr>
              <a:t> хвоста</a:t>
            </a:r>
            <a:r>
              <a:rPr lang="en-US" altLang="ru-RU" sz="4000">
                <a:latin typeface="Times New Roman"/>
              </a:rPr>
              <a:t>,</a:t>
            </a:r>
            <a:r>
              <a:rPr lang="ru-RU" altLang="en-US" sz="4000">
                <a:latin typeface="Times New Roman"/>
              </a:rPr>
              <a:t> </a:t>
            </a:r>
            <a:endParaRPr lang="ru-RU" altLang="en-US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Молока нам не дает</a:t>
            </a:r>
            <a:r>
              <a:rPr lang="en-US" altLang="ru-RU" sz="4000">
                <a:latin typeface="Times New Roman"/>
              </a:rPr>
              <a:t>,</a:t>
            </a:r>
            <a:r>
              <a:rPr lang="ru-RU" altLang="en-US" sz="4000">
                <a:latin typeface="Times New Roman"/>
              </a:rPr>
              <a:t> </a:t>
            </a:r>
            <a:endParaRPr lang="ru-RU" altLang="en-US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Под листочками живет</a:t>
            </a:r>
            <a:r>
              <a:rPr lang="en-US" altLang="ru-RU" sz="4000">
                <a:latin typeface="Times New Roman"/>
              </a:rPr>
              <a:t>.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В черных точках красный плащ носит жук</a:t>
            </a:r>
            <a:r>
              <a:rPr lang="en-US" altLang="ru-RU" sz="4000">
                <a:latin typeface="Times New Roman"/>
              </a:rPr>
              <a:t>.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Растеньям </a:t>
            </a:r>
            <a:r>
              <a:rPr lang="en-US" altLang="ru-RU" sz="4000">
                <a:latin typeface="Times New Roman"/>
              </a:rPr>
              <a:t>-</a:t>
            </a:r>
            <a:r>
              <a:rPr lang="ru-RU" altLang="en-US" sz="4000">
                <a:latin typeface="Times New Roman"/>
              </a:rPr>
              <a:t> страж</a:t>
            </a:r>
            <a:r>
              <a:rPr lang="en-US" altLang="ru-RU" sz="4000">
                <a:latin typeface="Times New Roman"/>
              </a:rPr>
              <a:t>.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С вредной тлей воюет ловко эта</a:t>
            </a:r>
            <a:r>
              <a:rPr lang="en-US" altLang="ru-RU" sz="4000">
                <a:latin typeface="Times New Roman"/>
              </a:rPr>
              <a:t>...!</a:t>
            </a:r>
            <a:endParaRPr lang="en-US" altLang="ru-RU"/>
          </a:p>
          <a:p>
            <a:pPr>
              <a:buNone/>
              <a:defRPr/>
            </a:pP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" y="0"/>
            <a:ext cx="109727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en-US" sz="7200">
                <a:solidFill>
                  <a:srgbClr val="ff6600"/>
                </a:solidFill>
                <a:latin typeface="Times New Roman"/>
              </a:rPr>
              <a:t>ШМЕЛЬ</a:t>
            </a:r>
            <a:endParaRPr lang="ru-RU" altLang="en-US" sz="7200">
              <a:solidFill>
                <a:srgbClr val="ff6600"/>
              </a:solidFill>
              <a:latin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Его фигура подвела </a:t>
            </a:r>
            <a:r>
              <a:rPr lang="en-US" altLang="ru-RU" sz="4000">
                <a:latin typeface="Times New Roman"/>
              </a:rPr>
              <a:t>-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Гораздо толще</a:t>
            </a:r>
            <a:r>
              <a:rPr lang="en-US" altLang="ru-RU" sz="4000">
                <a:latin typeface="Times New Roman"/>
              </a:rPr>
              <a:t>,</a:t>
            </a:r>
            <a:r>
              <a:rPr lang="ru-RU" altLang="en-US" sz="4000">
                <a:latin typeface="Times New Roman"/>
              </a:rPr>
              <a:t> чем пчела</a:t>
            </a:r>
            <a:r>
              <a:rPr lang="en-US" altLang="ru-RU" sz="4000">
                <a:latin typeface="Times New Roman"/>
              </a:rPr>
              <a:t>.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Полоски словно у осы</a:t>
            </a:r>
            <a:r>
              <a:rPr lang="en-US" altLang="ru-RU" sz="4000">
                <a:latin typeface="Times New Roman"/>
              </a:rPr>
              <a:t>,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На брюшке капельки росы</a:t>
            </a:r>
            <a:r>
              <a:rPr lang="en-US" altLang="ru-RU" sz="4000">
                <a:latin typeface="Times New Roman"/>
              </a:rPr>
              <a:t>.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Смотри</a:t>
            </a:r>
            <a:r>
              <a:rPr lang="en-US" altLang="ru-RU" sz="4000">
                <a:latin typeface="Times New Roman"/>
              </a:rPr>
              <a:t>,</a:t>
            </a:r>
            <a:r>
              <a:rPr lang="ru-RU" altLang="en-US" sz="4000">
                <a:latin typeface="Times New Roman"/>
              </a:rPr>
              <a:t> он плюхнулся на хмель </a:t>
            </a:r>
            <a:r>
              <a:rPr lang="en-US" altLang="ru-RU" sz="4000">
                <a:latin typeface="Times New Roman"/>
              </a:rPr>
              <a:t>-</a:t>
            </a:r>
            <a:r>
              <a:rPr lang="ru-RU" altLang="en-US" sz="4000">
                <a:latin typeface="Times New Roman"/>
              </a:rPr>
              <a:t> </a:t>
            </a:r>
            <a:endParaRPr lang="ru-RU" altLang="en-US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Большой</a:t>
            </a:r>
            <a:r>
              <a:rPr lang="en-US" altLang="ru-RU" sz="4000">
                <a:latin typeface="Times New Roman"/>
              </a:rPr>
              <a:t>,</a:t>
            </a:r>
            <a:r>
              <a:rPr lang="ru-RU" altLang="en-US" sz="4000">
                <a:latin typeface="Times New Roman"/>
              </a:rPr>
              <a:t> мохнатый</a:t>
            </a:r>
            <a:r>
              <a:rPr lang="en-US" altLang="ru-RU" sz="4000">
                <a:latin typeface="Times New Roman"/>
              </a:rPr>
              <a:t>,</a:t>
            </a:r>
            <a:r>
              <a:rPr lang="ru-RU" altLang="en-US" sz="4000">
                <a:latin typeface="Times New Roman"/>
              </a:rPr>
              <a:t> толстый</a:t>
            </a:r>
            <a:r>
              <a:rPr lang="en-US" altLang="ru-RU" sz="4000">
                <a:latin typeface="Times New Roman"/>
              </a:rPr>
              <a:t>...!</a:t>
            </a:r>
            <a:endParaRPr lang="en-US" altLang="ru-RU"/>
          </a:p>
          <a:p>
            <a:pPr>
              <a:buNone/>
              <a:defRPr/>
            </a:pPr>
            <a:endParaRPr lang="ru-RU" altLang="en-US"/>
          </a:p>
          <a:p>
            <a:pPr>
              <a:buNone/>
              <a:defRPr/>
            </a:pPr>
            <a:endParaRPr lang="ru-RU" altLang="en-US"/>
          </a:p>
          <a:p>
            <a:pPr>
              <a:buNone/>
              <a:defRPr/>
            </a:pPr>
            <a:endParaRPr lang="en-US" alt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6600">
                <a:solidFill>
                  <a:srgbClr val="0000ff"/>
                </a:solidFill>
                <a:latin typeface="Times New Roman"/>
              </a:rPr>
              <a:t>БАБОЧКА</a:t>
            </a:r>
            <a:endParaRPr lang="ru-RU" altLang="en-US" sz="660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Я похожа на цветок</a:t>
            </a:r>
            <a:endParaRPr lang="ru-RU" altLang="en-US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И на бантик тоже</a:t>
            </a:r>
            <a:r>
              <a:rPr lang="en-US" altLang="ru-RU" sz="4000">
                <a:latin typeface="Times New Roman"/>
              </a:rPr>
              <a:t>.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Очень я люблю лужок</a:t>
            </a:r>
            <a:endParaRPr lang="ru-RU" altLang="en-US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В летний день погожий</a:t>
            </a:r>
            <a:r>
              <a:rPr lang="en-US" altLang="ru-RU" sz="4000">
                <a:latin typeface="Times New Roman"/>
              </a:rPr>
              <a:t>.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Я порхаю по цветам</a:t>
            </a:r>
            <a:r>
              <a:rPr lang="en-US" altLang="ru-RU" sz="4000">
                <a:latin typeface="Times New Roman"/>
              </a:rPr>
              <a:t>,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Пью нектар их сладкий</a:t>
            </a:r>
            <a:r>
              <a:rPr lang="en-US" altLang="ru-RU" sz="4000">
                <a:latin typeface="Times New Roman"/>
              </a:rPr>
              <a:t>.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Кто я</a:t>
            </a:r>
            <a:r>
              <a:rPr lang="en-US" altLang="ru-RU" sz="4000">
                <a:latin typeface="Times New Roman"/>
              </a:rPr>
              <a:t>,</a:t>
            </a:r>
            <a:r>
              <a:rPr lang="ru-RU" altLang="en-US" sz="4000">
                <a:latin typeface="Times New Roman"/>
              </a:rPr>
              <a:t> догадайся сам</a:t>
            </a:r>
            <a:r>
              <a:rPr lang="en-US" altLang="ru-RU" sz="4000">
                <a:latin typeface="Times New Roman"/>
              </a:rPr>
              <a:t>,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Отгадай загадку</a:t>
            </a:r>
            <a:r>
              <a:rPr lang="en-US" altLang="ru-RU" sz="4000">
                <a:latin typeface="Times New Roman"/>
              </a:rPr>
              <a:t>!</a:t>
            </a:r>
            <a:endParaRPr lang="en-US" altLang="ru-RU" sz="400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5324" y="0"/>
            <a:ext cx="1065733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6600">
                <a:solidFill>
                  <a:srgbClr val="f2124a"/>
                </a:solidFill>
                <a:latin typeface="Times New Roman"/>
              </a:rPr>
              <a:t>СПАСИБО ЗА ВНИМАНИЕ</a:t>
            </a:r>
            <a:r>
              <a:rPr lang="en-US" altLang="ru-RU" sz="6600">
                <a:solidFill>
                  <a:srgbClr val="f2124a"/>
                </a:solidFill>
                <a:latin typeface="Times New Roman"/>
              </a:rPr>
              <a:t>!</a:t>
            </a:r>
            <a:endParaRPr lang="en-US" altLang="ru-RU" sz="6600">
              <a:solidFill>
                <a:srgbClr val="f2124a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23316" y="0"/>
            <a:ext cx="1094536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6600">
                <a:solidFill>
                  <a:srgbClr val="008000"/>
                </a:solidFill>
                <a:latin typeface="Times New Roman"/>
              </a:rPr>
              <a:t>КУЗНЕЧИК</a:t>
            </a:r>
            <a:endParaRPr lang="ru-RU" altLang="en-US" sz="6600">
              <a:solidFill>
                <a:srgbClr val="008000"/>
              </a:solidFill>
              <a:latin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Он зеленый</a:t>
            </a:r>
            <a:r>
              <a:rPr lang="en-US" altLang="ru-RU" sz="4000">
                <a:latin typeface="Times New Roman"/>
              </a:rPr>
              <a:t>,</a:t>
            </a:r>
            <a:r>
              <a:rPr lang="ru-RU" altLang="en-US" sz="4000">
                <a:latin typeface="Times New Roman"/>
              </a:rPr>
              <a:t> попрыгучий</a:t>
            </a:r>
            <a:r>
              <a:rPr lang="en-US" altLang="ru-RU" sz="4000">
                <a:latin typeface="Times New Roman"/>
              </a:rPr>
              <a:t>,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Совершенно неколючий</a:t>
            </a:r>
            <a:r>
              <a:rPr lang="en-US" altLang="ru-RU" sz="4000">
                <a:latin typeface="Times New Roman"/>
              </a:rPr>
              <a:t>,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На лугу весь день стрекочет</a:t>
            </a:r>
            <a:r>
              <a:rPr lang="en-US" altLang="ru-RU" sz="4000">
                <a:latin typeface="Times New Roman"/>
              </a:rPr>
              <a:t>,</a:t>
            </a:r>
            <a:r>
              <a:rPr lang="ru-RU" altLang="en-US" sz="4000">
                <a:latin typeface="Times New Roman"/>
              </a:rPr>
              <a:t> </a:t>
            </a:r>
            <a:endParaRPr lang="ru-RU" altLang="en-US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Удивить нас песней хочет</a:t>
            </a:r>
            <a:r>
              <a:rPr lang="en-US" altLang="ru-RU" sz="4000">
                <a:latin typeface="Times New Roman"/>
              </a:rPr>
              <a:t>!</a:t>
            </a:r>
            <a:endParaRPr lang="en-US" altLang="ru-RU" sz="400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1" y="0"/>
            <a:ext cx="1097279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6600">
                <a:solidFill>
                  <a:srgbClr val="42c7f1"/>
                </a:solidFill>
                <a:latin typeface="Times New Roman"/>
              </a:rPr>
              <a:t>СТРЕКОЗА</a:t>
            </a:r>
            <a:endParaRPr lang="ru-RU" altLang="en-US" sz="6600">
              <a:solidFill>
                <a:srgbClr val="42c7f1"/>
              </a:solidFill>
              <a:latin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У реки</a:t>
            </a:r>
            <a:r>
              <a:rPr lang="en-US" altLang="ru-RU" sz="4000">
                <a:latin typeface="Times New Roman"/>
              </a:rPr>
              <a:t>,</a:t>
            </a:r>
            <a:r>
              <a:rPr lang="ru-RU" altLang="en-US" sz="4000">
                <a:latin typeface="Times New Roman"/>
              </a:rPr>
              <a:t> над камышами</a:t>
            </a:r>
            <a:r>
              <a:rPr lang="en-US" altLang="ru-RU" sz="4000">
                <a:latin typeface="Times New Roman"/>
              </a:rPr>
              <a:t>,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Вот с та</a:t>
            </a:r>
            <a:r>
              <a:rPr lang="en-US" altLang="ru-RU" sz="4000">
                <a:latin typeface="Times New Roman"/>
              </a:rPr>
              <a:t>-</a:t>
            </a:r>
            <a:r>
              <a:rPr lang="ru-RU" altLang="en-US" sz="4000">
                <a:latin typeface="Times New Roman"/>
              </a:rPr>
              <a:t>а</a:t>
            </a:r>
            <a:r>
              <a:rPr lang="en-US" altLang="ru-RU" sz="4000">
                <a:latin typeface="Times New Roman"/>
              </a:rPr>
              <a:t>-</a:t>
            </a:r>
            <a:r>
              <a:rPr lang="ru-RU" altLang="en-US" sz="4000">
                <a:latin typeface="Times New Roman"/>
              </a:rPr>
              <a:t>а</a:t>
            </a:r>
            <a:r>
              <a:rPr lang="en-US" altLang="ru-RU" sz="4000">
                <a:latin typeface="Times New Roman"/>
              </a:rPr>
              <a:t>-</a:t>
            </a:r>
            <a:r>
              <a:rPr lang="ru-RU" altLang="en-US" sz="4000">
                <a:latin typeface="Times New Roman"/>
              </a:rPr>
              <a:t>акущими глазами</a:t>
            </a:r>
            <a:r>
              <a:rPr lang="en-US" altLang="ru-RU" sz="4000">
                <a:latin typeface="Times New Roman"/>
              </a:rPr>
              <a:t>.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Зависает вертолет</a:t>
            </a:r>
            <a:r>
              <a:rPr lang="en-US" altLang="ru-RU" sz="4000">
                <a:latin typeface="Times New Roman"/>
              </a:rPr>
              <a:t>.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Пассажиров не берет</a:t>
            </a:r>
            <a:r>
              <a:rPr lang="en-US" altLang="ru-RU" sz="4000">
                <a:latin typeface="Times New Roman"/>
              </a:rPr>
              <a:t>!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И пропеллер</a:t>
            </a:r>
            <a:r>
              <a:rPr lang="en-US" altLang="ru-RU" sz="4000">
                <a:latin typeface="Times New Roman"/>
              </a:rPr>
              <a:t>...</a:t>
            </a:r>
            <a:r>
              <a:rPr lang="ru-RU" altLang="en-US" sz="4000">
                <a:latin typeface="Times New Roman"/>
              </a:rPr>
              <a:t> И глаза</a:t>
            </a:r>
            <a:r>
              <a:rPr lang="en-US" altLang="ru-RU" sz="4000">
                <a:latin typeface="Times New Roman"/>
              </a:rPr>
              <a:t>...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Да ведь это </a:t>
            </a:r>
            <a:r>
              <a:rPr lang="en-US" altLang="ru-RU" sz="4000">
                <a:latin typeface="Times New Roman"/>
              </a:rPr>
              <a:t>-</a:t>
            </a:r>
            <a:r>
              <a:rPr lang="ru-RU" altLang="en-US" sz="4000">
                <a:latin typeface="Times New Roman"/>
              </a:rPr>
              <a:t> </a:t>
            </a:r>
            <a:r>
              <a:rPr lang="en-US" altLang="ru-RU" sz="4000">
                <a:latin typeface="Times New Roman"/>
              </a:rPr>
              <a:t>...!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endParaRPr lang="ru-RU" altLang="en-US" sz="400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6600">
                <a:solidFill>
                  <a:schemeClr val="bg1">
                    <a:lumMod val="30000"/>
                  </a:schemeClr>
                </a:solidFill>
                <a:latin typeface="Times New Roman"/>
              </a:rPr>
              <a:t>МУХА</a:t>
            </a:r>
            <a:endParaRPr lang="ru-RU" altLang="en-US" sz="6600">
              <a:solidFill>
                <a:schemeClr val="bg1">
                  <a:lumMod val="30000"/>
                </a:schemeClr>
              </a:solidFill>
              <a:latin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Кто над нами вверх ногами</a:t>
            </a:r>
            <a:endParaRPr lang="ru-RU" altLang="en-US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Ходит </a:t>
            </a:r>
            <a:r>
              <a:rPr lang="en-US" altLang="ru-RU" sz="4000">
                <a:latin typeface="Times New Roman"/>
              </a:rPr>
              <a:t>-</a:t>
            </a:r>
            <a:r>
              <a:rPr lang="ru-RU" altLang="en-US" sz="4000">
                <a:latin typeface="Times New Roman"/>
              </a:rPr>
              <a:t> не страшится</a:t>
            </a:r>
            <a:r>
              <a:rPr lang="en-US" altLang="ru-RU" sz="4000">
                <a:latin typeface="Times New Roman"/>
              </a:rPr>
              <a:t>,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Упасть не боится</a:t>
            </a:r>
            <a:r>
              <a:rPr lang="en-US" altLang="ru-RU" sz="4000">
                <a:latin typeface="Times New Roman"/>
              </a:rPr>
              <a:t>,</a:t>
            </a:r>
            <a:r>
              <a:rPr lang="ru-RU" altLang="en-US" sz="4000">
                <a:latin typeface="Times New Roman"/>
              </a:rPr>
              <a:t> целый день летает</a:t>
            </a:r>
            <a:r>
              <a:rPr lang="en-US" altLang="ru-RU" sz="4000">
                <a:latin typeface="Times New Roman"/>
              </a:rPr>
              <a:t>,</a:t>
            </a:r>
            <a:endParaRPr lang="en-US" altLang="ru-RU" sz="4000">
              <a:latin typeface="Times New Roman"/>
            </a:endParaRPr>
          </a:p>
          <a:p>
            <a:pPr>
              <a:buNone/>
              <a:defRPr/>
            </a:pPr>
            <a:r>
              <a:rPr lang="ru-RU" altLang="en-US" sz="4000">
                <a:latin typeface="Times New Roman"/>
              </a:rPr>
              <a:t>Всем надоедает</a:t>
            </a:r>
            <a:r>
              <a:rPr lang="en-US" altLang="ru-RU" sz="4000">
                <a:latin typeface="Times New Roman"/>
              </a:rPr>
              <a:t>!</a:t>
            </a:r>
            <a:endParaRPr lang="en-US" altLang="ru-RU" sz="400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23315" y="0"/>
            <a:ext cx="1087336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Thinkfree Office">
  <a:themeElements>
    <a:clrScheme name="Thinkfree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Thinkfree Office">
      <a:maj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inkfre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178</ep:Words>
  <ep:PresentationFormat>Экран (4:3)</ep:PresentationFormat>
  <ep:Paragraphs>65</ep:Paragraphs>
  <ep:Slides>22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22</vt:i4>
      </vt:variant>
    </vt:vector>
  </ep:HeadingPairs>
  <ep:TitlesOfParts>
    <vt:vector size="23" baseType="lpstr">
      <vt:lpstr>Thinkfree Office</vt:lpstr>
      <vt:lpstr>НАСЕКОМЫЕ</vt:lpstr>
      <vt:lpstr>ШМЕЛЬ</vt:lpstr>
      <vt:lpstr>Слайд 3</vt:lpstr>
      <vt:lpstr>КУЗНЕЧИК</vt:lpstr>
      <vt:lpstr>Слайд 5</vt:lpstr>
      <vt:lpstr>СТРЕКОЗА</vt:lpstr>
      <vt:lpstr>Слайд 7</vt:lpstr>
      <vt:lpstr>МУХА</vt:lpstr>
      <vt:lpstr>Слайд 9</vt:lpstr>
      <vt:lpstr>ПЧЕЛА</vt:lpstr>
      <vt:lpstr>МАЙСИЙ ЖУК</vt:lpstr>
      <vt:lpstr>КОМАР</vt:lpstr>
      <vt:lpstr>Слайд 13</vt:lpstr>
      <vt:lpstr>МАЙСКИЙ ЖУК</vt:lpstr>
      <vt:lpstr>Слайд 15</vt:lpstr>
      <vt:lpstr>МУРАВЕЙ</vt:lpstr>
      <vt:lpstr>Слайд 17</vt:lpstr>
      <vt:lpstr>БОЖЬЯ КОРОВКА</vt:lpstr>
      <vt:lpstr>Слайд 19</vt:lpstr>
      <vt:lpstr>БАБОЧКА</vt:lpstr>
      <vt:lpstr>Слайд 21</vt:lpstr>
      <vt:lpstr>СПАСИБО ЗА ВНИМАНИЕ!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2020-05-25T13:10:13.644</dcterms:created>
  <dc:creator>aapbo</dc:creator>
  <cp:lastModifiedBy>aapbo</cp:lastModifiedBy>
  <dcterms:modified xsi:type="dcterms:W3CDTF">2020-05-25T14:27:33.142</dcterms:modified>
  <cp:revision>12</cp:revision>
  <dc:title>НАСЕКОМЫЕ</dc:title>
  <cp:version>0906.0100.01</cp:version>
</cp:coreProperties>
</file>