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0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6858000" cy="9144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A77"/>
    <a:srgbClr val="5E0E3E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70" autoAdjust="0"/>
    <p:restoredTop sz="86441" autoAdjust="0"/>
  </p:normalViewPr>
  <p:slideViewPr>
    <p:cSldViewPr>
      <p:cViewPr varScale="1">
        <p:scale>
          <a:sx n="64" d="100"/>
          <a:sy n="64" d="100"/>
        </p:scale>
        <p:origin x="-1956" y="-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F5A6-4D56-40CF-804A-6256AC7963CB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0050-B953-4D14-8482-C0C9BB9E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0050-B953-4D14-8482-C0C9BB9E31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гутёнков\Pictures\4.САД\00000000000000000\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2528" y="0"/>
            <a:ext cx="6920528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42" y="671514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Борисовна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960" y="1809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8" y="357158"/>
            <a:ext cx="5500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для родителей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положительного эмоционального настроя и снятие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напряжения во время самоизоляции»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Лагутёнков\Pictures\4.САД\00000000000000000\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528" y="0"/>
            <a:ext cx="6920528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66" y="2928926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Удачи вам в воспитании вашего ребёнка!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агутёнков\Pictures\00.ШКОЛА\0.ПРЕЗЕНТАЦИИ\имя\sinij-fon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185"/>
            <a:ext cx="6858000" cy="91278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14282"/>
            <a:ext cx="6215106" cy="89297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 - это состояние полного физического, психического и социального благополучия, а не просто отсутствие болезней или физических дефектов.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Всемирная организация здравоохранения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Предлагаемые методики помогут вам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создать положительный эмоциональный настрой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научат снимать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напряжение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самоизоляции.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гутёнков\Pictures\4.САД\00000000000000000\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9048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9" y="3929058"/>
            <a:ext cx="51435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пальчиковая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-Способствует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овладению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навыками мелкой моторики 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-Помогает развивать речь.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Повышает работоспособность коры головного мозга.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Развивает психические способности: мышление, память, воображение.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Снимает тревожность.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  <p:pic>
        <p:nvPicPr>
          <p:cNvPr id="14" name="Рисунок 13" descr="njfdwojh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0" y="357158"/>
            <a:ext cx="5643602" cy="350046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Лагутёнков\Pictures\4.САД\00000000000000000\fon-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35" r="12435"/>
          <a:stretch>
            <a:fillRect/>
          </a:stretch>
        </p:blipFill>
        <p:spPr bwMode="auto">
          <a:xfrm>
            <a:off x="1" y="-71470"/>
            <a:ext cx="6857999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04" y="2714612"/>
            <a:ext cx="578647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:</a:t>
            </a:r>
          </a:p>
          <a:p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-Положительно влияет на обменные процессы, играющие важную роль в кровоснабжении, в том числе и легочной ткани .</a:t>
            </a:r>
          </a:p>
          <a:p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-Улучшает дренажную функцию бронхов.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Восстанавливает нарушенное носовое дыхание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Способствует восстановлению нормального </a:t>
            </a:r>
            <a:r>
              <a:rPr lang="ru-RU" sz="2800" b="1" dirty="0" err="1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 - и </a:t>
            </a:r>
            <a:r>
              <a:rPr lang="ru-RU" sz="2800" b="1" dirty="0" err="1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лимфоснабжения</a:t>
            </a: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Повышает общую сопротивляемость организма .</a:t>
            </a:r>
            <a:endParaRPr lang="ru-RU" sz="2800" b="1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  <p:pic>
        <p:nvPicPr>
          <p:cNvPr id="15" name="Picture 2" descr="C:\Users\Лагутёнков\Pictures\4.САД\00000000000000000\full.jpg"/>
          <p:cNvPicPr>
            <a:picLocks noChangeAspect="1" noChangeArrowheads="1"/>
          </p:cNvPicPr>
          <p:nvPr/>
        </p:nvPicPr>
        <p:blipFill>
          <a:blip r:embed="rId3"/>
          <a:srcRect t="9013" b="9013"/>
          <a:stretch>
            <a:fillRect/>
          </a:stretch>
        </p:blipFill>
        <p:spPr bwMode="auto">
          <a:xfrm>
            <a:off x="571480" y="-55337"/>
            <a:ext cx="5429288" cy="30557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гутёнков\Pictures\4.САД\00000000000000000\iLEJK09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172"/>
            <a:ext cx="6858000" cy="9286172"/>
          </a:xfrm>
          <a:prstGeom prst="rect">
            <a:avLst/>
          </a:prstGeom>
          <a:noFill/>
        </p:spPr>
      </p:pic>
      <p:pic>
        <p:nvPicPr>
          <p:cNvPr id="5124" name="Picture 4" descr="C:\Users\Лагутёнков\Pictures\000 Аттестация\су-джок\Su-Dzhok-terapiya-768x5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5858" b="5858"/>
          <a:stretch>
            <a:fillRect/>
          </a:stretch>
        </p:blipFill>
        <p:spPr bwMode="auto">
          <a:xfrm>
            <a:off x="857232" y="0"/>
            <a:ext cx="5286412" cy="36433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66" y="3286116"/>
            <a:ext cx="61436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терапия 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-Воздействует на биологически активные точки организма 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-Стимулирует речевые зоны коры головного мозга.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Способствует лечению внутренних органов, нормализует работу организма в целом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Развивает мелкую моторику рук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Развивает память, внимание, связную речь.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агутёнков\Pictures\4.САД\00000000000000000\fon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04" y="2857488"/>
            <a:ext cx="592935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Точечный массаж и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-Учит детей сознательно заботиться о своём здоровье 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-Является профилактикой простудных заболеваний.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Повышает жизненный тонус у детей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Прививает им чувство ответственности за своё здоровье, уверенность в том, что они сами могут помочь себе улучшить своё самочувствие.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  <p:pic>
        <p:nvPicPr>
          <p:cNvPr id="8194" name="Picture 2" descr="C:\Users\Лагутёнков\Pictures\4.САД\00000000000000000\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758" r="6758"/>
          <a:stretch>
            <a:fillRect/>
          </a:stretch>
        </p:blipFill>
        <p:spPr bwMode="auto">
          <a:xfrm>
            <a:off x="1229320" y="1"/>
            <a:ext cx="4628572" cy="328611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8" y="4714876"/>
            <a:ext cx="592935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/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для глаз 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-Улучшает циркуляцию крови и внутриглазной жидкости глаз 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-Укрепляет мышцы глаз.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Улучшает аккомодацию (это способность глаза человека к хорошему качеству зрения на разных расстояниях) 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  <p:pic>
        <p:nvPicPr>
          <p:cNvPr id="7172" name="Picture 4" descr="C:\Users\Лагутёнков\Pictures\000 Аттестация\gimnasticheskoe-uprazhnenie-glaz-768x5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427" b="4427"/>
          <a:stretch>
            <a:fillRect/>
          </a:stretch>
        </p:blipFill>
        <p:spPr bwMode="auto">
          <a:xfrm>
            <a:off x="1428736" y="285720"/>
            <a:ext cx="3683000" cy="2286000"/>
          </a:xfrm>
          <a:prstGeom prst="rect">
            <a:avLst/>
          </a:prstGeom>
          <a:noFill/>
        </p:spPr>
      </p:pic>
      <p:pic>
        <p:nvPicPr>
          <p:cNvPr id="12290" name="Picture 2" descr="C:\Users\Лагутёнков\Pictures\4.САД\00000000000000000\yachmen-na-glazu-u-rebyonk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74" y="2571736"/>
            <a:ext cx="3714776" cy="24893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Лагутёнков\Pictures\4.САД\00000000000000000\fon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56" y="5143504"/>
            <a:ext cx="564360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Релаксация :</a:t>
            </a:r>
          </a:p>
          <a:p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-Учит детей расслабляться .</a:t>
            </a:r>
          </a:p>
          <a:p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-Способствует концентрации внимания.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Помогает снять напряжение 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B61A77"/>
                </a:solidFill>
                <a:latin typeface="Times New Roman" pitchFamily="18" charset="0"/>
                <a:cs typeface="Times New Roman" pitchFamily="18" charset="0"/>
              </a:rPr>
              <a:t>Снимает возбуждение.</a:t>
            </a:r>
            <a:endParaRPr lang="ru-RU" sz="2800" b="1" dirty="0">
              <a:solidFill>
                <a:srgbClr val="B61A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  <p:pic>
        <p:nvPicPr>
          <p:cNvPr id="7170" name="Picture 2" descr="C:\Users\Лагутёнков\Pictures\4.САД\00000000000000000\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285720"/>
            <a:ext cx="6335682" cy="492922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гутёнков\Pictures\4.САД\00000000000000000\20514af7cecd2d50fc7c82bacd5706e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426" r="8426"/>
          <a:stretch>
            <a:fillRect/>
          </a:stretch>
        </p:blipFill>
        <p:spPr bwMode="auto">
          <a:xfrm>
            <a:off x="13082" y="17443"/>
            <a:ext cx="6844918" cy="91265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79100" y="2762237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00372" y="357158"/>
            <a:ext cx="35719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Музыкотерапия 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-Повышает иммунитет детей.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Снимает напряжение и раздражительность .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Снимает головную боль .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Восстанавливает спокойное дыхание.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исунок 9"/>
          <p:cNvSpPr txBox="1">
            <a:spLocks/>
          </p:cNvSpPr>
          <p:nvPr/>
        </p:nvSpPr>
        <p:spPr>
          <a:xfrm>
            <a:off x="938194" y="5224466"/>
            <a:ext cx="2513412" cy="2969149"/>
          </a:xfrm>
          <a:prstGeom prst="rect">
            <a:avLst/>
          </a:prstGeom>
        </p:spPr>
      </p:sp>
      <p:sp>
        <p:nvSpPr>
          <p:cNvPr id="13" name="Рисунок 9"/>
          <p:cNvSpPr txBox="1">
            <a:spLocks/>
          </p:cNvSpPr>
          <p:nvPr/>
        </p:nvSpPr>
        <p:spPr>
          <a:xfrm>
            <a:off x="866756" y="1366814"/>
            <a:ext cx="2513412" cy="2969149"/>
          </a:xfrm>
          <a:prstGeom prst="rect">
            <a:avLst/>
          </a:prstGeom>
        </p:spPr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ПРЕЗЕНТАЦИЯ НА ТЕМУ я познаю мир — копия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я познаю мир — копия — копия</Template>
  <TotalTime>560</TotalTime>
  <Words>297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НА ТЕМУ я познаю мир — копия — копия</vt:lpstr>
      <vt:lpstr>Слайд 1</vt:lpstr>
      <vt:lpstr>Здоровье - это состояние полного физического, психического и социального благополучия, а не просто отсутствие болезней или физических дефектов.  (Всемирная организация здравоохранения)  Предлагаемые методики помогут вам создать положительный эмоциональный настрой и научат снимать психоэмоциональное напряжение во время самоизоляции.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Лагутёнков</dc:creator>
  <cp:lastModifiedBy>Лагутёнков</cp:lastModifiedBy>
  <cp:revision>74</cp:revision>
  <dcterms:created xsi:type="dcterms:W3CDTF">2018-01-20T11:44:24Z</dcterms:created>
  <dcterms:modified xsi:type="dcterms:W3CDTF">2020-05-20T17:01:34Z</dcterms:modified>
</cp:coreProperties>
</file>