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58" r:id="rId4"/>
    <p:sldId id="262" r:id="rId5"/>
    <p:sldId id="263" r:id="rId6"/>
    <p:sldId id="264" r:id="rId7"/>
    <p:sldId id="259" r:id="rId8"/>
    <p:sldId id="257" r:id="rId9"/>
    <p:sldId id="272" r:id="rId10"/>
    <p:sldId id="273" r:id="rId11"/>
    <p:sldId id="267" r:id="rId12"/>
    <p:sldId id="266" r:id="rId13"/>
    <p:sldId id="268" r:id="rId14"/>
    <p:sldId id="274" r:id="rId15"/>
    <p:sldId id="275" r:id="rId16"/>
    <p:sldId id="271" r:id="rId17"/>
    <p:sldId id="276" r:id="rId18"/>
    <p:sldId id="277" r:id="rId19"/>
    <p:sldId id="278" r:id="rId20"/>
    <p:sldId id="279" r:id="rId21"/>
    <p:sldId id="25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6C36-8303-49E4-80D7-B388E69B363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euro-argo.eu/var/storage/images/medias-ifremer/medias-euro_argo/draft/educational_image.jpg/733244-1-eng-GB/Educational_image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7200800" cy="501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88641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«Земля - наш дом во Вселенной»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england-quicklime.com/photo/56bc8772cb7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freedomprepper.com/wp-content/uploads/2013/11/Big_and_Little_Dip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80920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vkosmos.at.ua/_ph/11/20660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62466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roza.ru/pics/2014/12/04/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020050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teevo.ru/userfiles/image/Cosmos/Leonov_foto/17_1-5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7128792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africana.ru/obschestva/RAM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408712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agesschau.de/multimedia/bilder/mir102~_v-videowe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Fcy;&amp;ocy;&amp;tcy;&amp;ocy;&amp;gcy;&amp;rcy;&amp;acy;&amp;fcy;&amp;icy;&amp;icy; &amp;Zcy;&amp;iecy;&amp;mcy;&amp;lcy;&amp;icy; &amp;scy; &amp;Mcy;&amp;iecy;&amp;zhcy;&amp;dcy;&amp;ucy;&amp;ncy;&amp;acy;&amp;rcy;&amp;ocy;&amp;dcy;&amp;ncy;&amp;ocy;&amp;jcy; &amp;Kcy;&amp;ocy;&amp;scy;&amp;mcy;&amp;icy;&amp;chcy;&amp;iecy;&amp;scy;&amp;kcy;&amp;ocy;&amp;jcy; &amp;Scy;&amp;tcy;&amp;acy;&amp;n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Fcy;&amp;ocy;&amp;tcy;&amp;ocy;&amp;gcy;&amp;rcy;&amp;acy;&amp;fcy;&amp;icy;&amp;icy; &amp;Zcy;&amp;iecy;&amp;mcy;&amp;lcy;&amp;icy; &amp;scy; &amp;Mcy;&amp;iecy;&amp;zhcy;&amp;dcy;&amp;ucy;&amp;ncy;&amp;acy;&amp;rcy;&amp;ocy;&amp;dcy;&amp;ncy;&amp;ocy;&amp;jcy; &amp;Kcy;&amp;ocy;&amp;scy;&amp;mcy;&amp;icy;&amp;chcy;&amp;iecy;&amp;scy;&amp;kcy;&amp;ocy;&amp;jcy; &amp;Scy;&amp;tcy;&amp;acy;&amp;n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Fcy;&amp;ocy;&amp;tcy;&amp;ocy;&amp;gcy;&amp;rcy;&amp;acy;&amp;fcy;&amp;icy;&amp;icy; &amp;Zcy;&amp;iecy;&amp;mcy;&amp;lcy;&amp;icy; &amp;scy; &amp;Mcy;&amp;iecy;&amp;zhcy;&amp;dcy;&amp;ucy;&amp;ncy;&amp;acy;&amp;rcy;&amp;ocy;&amp;dcy;&amp;ncy;&amp;ocy;&amp;jcy; &amp;Kcy;&amp;ocy;&amp;scy;&amp;mcy;&amp;icy;&amp;chcy;&amp;iecy;&amp;scy;&amp;kcy;&amp;ocy;&amp;jcy; &amp;Scy;&amp;tcy;&amp;acy;&amp;n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rig10.deviantart.net/7604/f/2011/146/1/d/europe_by_bang_a_rang-d3ha2g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77686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C00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sz="6600" dirty="0"/>
          </a:p>
        </p:txBody>
      </p:sp>
      <p:pic>
        <p:nvPicPr>
          <p:cNvPr id="35842" name="Picture 2" descr="http://detskisadik.ucoz.ru/2014/aprel/99698350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981700" cy="44862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1.bp.blogspot.com/-3trvNjGKCZ4/Uzt9BB7S_hI/AAAAAAAAAWM/pIg1VVDHih4/s1600/%D0%BA%D0%BE%D1%81%D0%BC%D0%BE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llfons.ru/pic/201211/1920x1080/allfons.ru-17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s00.infourok.ru/images/doc/27/34768/hello_html_328ba5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1413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2.dmcdn.net/Klao3/1280x720-H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echtoportal.ru/gallery/albums/scince/moonhd/moohhd_nechtofryazinonet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04664"/>
            <a:ext cx="8280921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tdata.ru/u25/photo1BB6/20775074150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orwallpaper.com/files/thumbs/preview/21/216893__ngc-6744-spiral-galaxies-like-the-milky-way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424936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ingadan.com/ngc207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663</TotalTime>
  <Words>12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«Далёкий космос»</dc:title>
  <dc:creator>Your User Name</dc:creator>
  <cp:lastModifiedBy>АнуфриевИР</cp:lastModifiedBy>
  <cp:revision>83</cp:revision>
  <dcterms:created xsi:type="dcterms:W3CDTF">2016-04-11T07:06:20Z</dcterms:created>
  <dcterms:modified xsi:type="dcterms:W3CDTF">2016-04-12T01:32:22Z</dcterms:modified>
</cp:coreProperties>
</file>