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8" r:id="rId4"/>
    <p:sldId id="272" r:id="rId5"/>
    <p:sldId id="263" r:id="rId6"/>
    <p:sldId id="273" r:id="rId7"/>
    <p:sldId id="282" r:id="rId8"/>
    <p:sldId id="268" r:id="rId9"/>
    <p:sldId id="281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152" autoAdjust="0"/>
  </p:normalViewPr>
  <p:slideViewPr>
    <p:cSldViewPr>
      <p:cViewPr varScale="1">
        <p:scale>
          <a:sx n="107" d="100"/>
          <a:sy n="107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6C36-8303-49E4-80D7-B388E69B3631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0A2E-5F5C-4B83-AB3C-1A9D0E38A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"/>
            <a:ext cx="770485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solidFill>
                <a:srgbClr val="FFC000"/>
              </a:solidFill>
            </a:endParaRPr>
          </a:p>
          <a:p>
            <a:pPr algn="ctr"/>
            <a:endParaRPr lang="ru-RU" sz="1200" b="1" dirty="0" smtClean="0">
              <a:solidFill>
                <a:srgbClr val="FFC000"/>
              </a:solidFill>
            </a:endParaRPr>
          </a:p>
          <a:p>
            <a:pPr algn="ctr"/>
            <a:endParaRPr lang="ru-RU" sz="1200" b="1" dirty="0">
              <a:solidFill>
                <a:srgbClr val="FFC000"/>
              </a:solidFill>
            </a:endParaRPr>
          </a:p>
          <a:p>
            <a:pPr algn="ctr"/>
            <a:endParaRPr lang="ru-RU" sz="1200" b="1" dirty="0" smtClean="0">
              <a:solidFill>
                <a:srgbClr val="FFC000"/>
              </a:solidFill>
            </a:endParaRPr>
          </a:p>
          <a:p>
            <a:pPr algn="ctr"/>
            <a:endParaRPr lang="ru-RU" sz="1200" b="1" dirty="0">
              <a:solidFill>
                <a:srgbClr val="FFC000"/>
              </a:solidFill>
            </a:endParaRPr>
          </a:p>
          <a:p>
            <a:pPr algn="ctr"/>
            <a:endParaRPr lang="ru-RU" sz="1200" b="1" dirty="0" smtClean="0">
              <a:solidFill>
                <a:srgbClr val="FFC000"/>
              </a:solidFill>
            </a:endParaRPr>
          </a:p>
          <a:p>
            <a:pPr algn="ctr"/>
            <a:endParaRPr lang="ru-RU" sz="1200" b="1" dirty="0">
              <a:solidFill>
                <a:srgbClr val="FFC000"/>
              </a:solidFill>
            </a:endParaRPr>
          </a:p>
          <a:p>
            <a:pPr algn="ctr"/>
            <a:endParaRPr lang="ru-RU" sz="1200" b="1" dirty="0" smtClean="0">
              <a:solidFill>
                <a:srgbClr val="FFC000"/>
              </a:solidFill>
            </a:endParaRPr>
          </a:p>
          <a:p>
            <a:pPr algn="ctr"/>
            <a:endParaRPr lang="ru-RU" sz="1200" b="1" dirty="0">
              <a:solidFill>
                <a:srgbClr val="FFC000"/>
              </a:solidFill>
            </a:endParaRPr>
          </a:p>
          <a:p>
            <a:pPr algn="ctr"/>
            <a:endParaRPr lang="ru-RU" sz="1100" b="1" dirty="0" smtClean="0">
              <a:solidFill>
                <a:srgbClr val="FFC000"/>
              </a:solidFill>
            </a:endParaRPr>
          </a:p>
          <a:p>
            <a:pPr algn="ctr"/>
            <a:endParaRPr lang="ru-RU" sz="6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«ЧТО ЗДЕСЬ НЕ ТАК?»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(игра на внимание для детей старшего дошкольного возраста)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afisher.info/samara/pictures/posters/194973/194973_yande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4482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unzoo.ru/uploads/posts/2011-01/1296139464_robert-bissell-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73630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funforkids.ru/pictures/bg/bg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0648"/>
            <a:ext cx="241176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83671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500" b="1" dirty="0" smtClean="0">
                <a:solidFill>
                  <a:srgbClr val="FFC00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6600" dirty="0"/>
          </a:p>
        </p:txBody>
      </p:sp>
      <p:pic>
        <p:nvPicPr>
          <p:cNvPr id="5" name="Рисунок 4" descr="http://borg-oboi.ru/userfiles/shop/large/3733_lesnaya-polya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4936" cy="592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-xp\Рабочий стол\ЭКОЛЯТА\Что здесь не так\IMG_20200410_2056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/>
          <a:stretch/>
        </p:blipFill>
        <p:spPr bwMode="auto">
          <a:xfrm>
            <a:off x="0" y="44624"/>
            <a:ext cx="6300192" cy="676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0760" y="332656"/>
            <a:ext cx="2303240" cy="10849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ВЕСНА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-xp\Рабочий стол\ЭКОЛЯТА\Что здесь не так\IMG_20200410_2059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"/>
          <a:stretch/>
        </p:blipFill>
        <p:spPr bwMode="auto">
          <a:xfrm>
            <a:off x="2843808" y="44624"/>
            <a:ext cx="6289730" cy="676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250880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ЛЕТО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-xp\Рабочий стол\ЭКОЛЯТА\IMG_20200410_205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4"/>
            <a:ext cx="60841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rot="10800000" flipV="1">
            <a:off x="6516216" y="132602"/>
            <a:ext cx="262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Осень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-xp\Рабочий стол\ЭКОЛЯТА\Что здесь не так\IMG_20200410_21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24"/>
            <a:ext cx="6050629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6512" y="274638"/>
            <a:ext cx="201622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Зима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-xp\Рабочий стол\ЭКОЛЯТА\IMG_20200410_205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29"/>
          <a:stretch/>
        </p:blipFill>
        <p:spPr bwMode="auto">
          <a:xfrm>
            <a:off x="-5924" y="0"/>
            <a:ext cx="601808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rot="10800000" flipV="1">
            <a:off x="6876256" y="8911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ЛЕТО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411760" cy="1143000"/>
          </a:xfrm>
        </p:spPr>
        <p:txBody>
          <a:bodyPr/>
          <a:lstStyle/>
          <a:p>
            <a:r>
              <a:rPr lang="ru-RU" b="1" dirty="0" smtClean="0"/>
              <a:t>Зима</a:t>
            </a:r>
            <a:endParaRPr lang="ru-RU" b="1" dirty="0"/>
          </a:p>
        </p:txBody>
      </p:sp>
      <p:pic>
        <p:nvPicPr>
          <p:cNvPr id="2050" name="Picture 2" descr="C:\Documents and Settings\User-xp\Рабочий стол\ЭКОЛЯТА\IMG-20200521-WA00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 bwMode="auto">
          <a:xfrm>
            <a:off x="3419872" y="0"/>
            <a:ext cx="57024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7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-xp\Рабочий стол\ЭКОЛЯТА\IMG-20200521-WA00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b="4854"/>
          <a:stretch/>
        </p:blipFill>
        <p:spPr bwMode="auto">
          <a:xfrm>
            <a:off x="2" y="0"/>
            <a:ext cx="572412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664296" cy="1143000"/>
          </a:xfrm>
        </p:spPr>
        <p:txBody>
          <a:bodyPr/>
          <a:lstStyle/>
          <a:p>
            <a:r>
              <a:rPr lang="ru-RU" b="1" dirty="0" smtClean="0"/>
              <a:t>Лето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-xp\Рабочий стол\ЭКОЛЯТА\IMG-20200521-WA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03" y="35020"/>
            <a:ext cx="550810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58" y="-44152"/>
            <a:ext cx="2387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prstClr val="white"/>
                </a:solidFill>
              </a:rPr>
              <a:t>      Лето</a:t>
            </a:r>
            <a:endParaRPr lang="ru-RU" sz="4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900</TotalTime>
  <Words>29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</vt:lpstr>
      <vt:lpstr>Презентация PowerPoint</vt:lpstr>
      <vt:lpstr>ВЕСНА</vt:lpstr>
      <vt:lpstr>ЛЕТО</vt:lpstr>
      <vt:lpstr>Презентация PowerPoint</vt:lpstr>
      <vt:lpstr>Зима</vt:lpstr>
      <vt:lpstr>Презентация PowerPoint</vt:lpstr>
      <vt:lpstr>Зима</vt:lpstr>
      <vt:lpstr>Лето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«Далёкий космос»</dc:title>
  <dc:creator>Your User Name</dc:creator>
  <cp:lastModifiedBy>User</cp:lastModifiedBy>
  <cp:revision>130</cp:revision>
  <dcterms:created xsi:type="dcterms:W3CDTF">2016-04-11T07:06:20Z</dcterms:created>
  <dcterms:modified xsi:type="dcterms:W3CDTF">2020-05-25T07:21:32Z</dcterms:modified>
</cp:coreProperties>
</file>