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7D96-3271-417B-B01C-79FD5DD3A14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FC9A-F0ED-4E02-90B5-99312E7A7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388424" cy="10801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/>
              <a:t>Дидактическая </a:t>
            </a:r>
            <a:r>
              <a:rPr lang="ru-RU" sz="3600" b="1" dirty="0" smtClean="0"/>
              <a:t>игра </a:t>
            </a:r>
            <a:br>
              <a:rPr lang="ru-RU" sz="3600" b="1" dirty="0" smtClean="0"/>
            </a:br>
            <a:r>
              <a:rPr lang="ru-RU" sz="3600" b="1" dirty="0" smtClean="0"/>
              <a:t>«Назови одним словом»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869160"/>
            <a:ext cx="4248472" cy="1080120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  <a:r>
              <a:rPr lang="ru-RU" dirty="0" smtClean="0">
                <a:solidFill>
                  <a:schemeClr val="tx1"/>
                </a:solidFill>
              </a:rPr>
              <a:t>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гр. №1</a:t>
            </a:r>
            <a:r>
              <a:rPr lang="ru-RU" dirty="0" smtClean="0">
                <a:solidFill>
                  <a:schemeClr val="tx1"/>
                </a:solidFill>
              </a:rPr>
              <a:t> Терентьева </a:t>
            </a:r>
            <a:r>
              <a:rPr lang="ru-RU" dirty="0" smtClean="0">
                <a:solidFill>
                  <a:schemeClr val="tx1"/>
                </a:solidFill>
              </a:rPr>
              <a:t>И.Н.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fc.vseosvita.ua/001vk7-a84f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12571" cy="594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avatars.mds.yandex.net/get-pdb/911433/b75ba40e-97c6-4ae0-bdf0-6862a2a7275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80" y="318849"/>
            <a:ext cx="8375184" cy="591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4.bp.blogspot.com/-5lpCbE7w4nM/WmyrgVnDmVI/AAAAAAAA8fY/tYoSsPpS1GkbCneYzFGnnS7UUpx6F7XlgCLcBGAs/s1600/95631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20404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643192" cy="42484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 smtClean="0"/>
              <a:t>Цели </a:t>
            </a:r>
            <a:r>
              <a:rPr lang="ru-RU" sz="3800" b="1" dirty="0" smtClean="0"/>
              <a:t>игры</a:t>
            </a:r>
            <a:r>
              <a:rPr lang="ru-RU" sz="3800" b="1" dirty="0" smtClean="0"/>
              <a:t>: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Развитие </a:t>
            </a:r>
            <a:r>
              <a:rPr lang="ru-RU" dirty="0" smtClean="0"/>
              <a:t>внимания, мышления, сообразительности.</a:t>
            </a:r>
          </a:p>
          <a:p>
            <a:pPr algn="just"/>
            <a:r>
              <a:rPr lang="ru-RU" dirty="0" smtClean="0"/>
              <a:t>Формирование умения классифицировать предметы.</a:t>
            </a:r>
          </a:p>
          <a:p>
            <a:pPr algn="just"/>
            <a:r>
              <a:rPr lang="ru-RU" dirty="0" smtClean="0"/>
              <a:t>Воспитание </a:t>
            </a:r>
            <a:r>
              <a:rPr lang="ru-RU" dirty="0" smtClean="0"/>
              <a:t>выдержки, чувства товарищества, интереса к игре.</a:t>
            </a:r>
          </a:p>
          <a:p>
            <a:pPr algn="just"/>
            <a:r>
              <a:rPr lang="ru-RU" dirty="0" smtClean="0"/>
              <a:t>Расширение кругозора.</a:t>
            </a:r>
          </a:p>
          <a:p>
            <a:pPr algn="just"/>
            <a:r>
              <a:rPr lang="ru-RU" dirty="0" smtClean="0"/>
              <a:t>Пополнение словарного запаса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</a:t>
            </a:r>
            <a:r>
              <a:rPr lang="ru-RU" sz="4000" b="1" dirty="0" smtClean="0"/>
              <a:t>Варианты игры «Назови одним словом</a:t>
            </a:r>
            <a:r>
              <a:rPr lang="ru-RU" sz="4000" b="1" dirty="0" smtClean="0"/>
              <a:t>»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1. С одним ребенком.</a:t>
            </a:r>
            <a:r>
              <a:rPr lang="ru-RU" dirty="0" smtClean="0"/>
              <a:t> Ведущий показывает карточку, ребенок называет одним словом, что (кто) на ней изображено. При возникновении затруднений, можно сначала перечислить изображенные предметы. Например, ведущий спрашивает: «Кто изображен на этой карточке?  (синица, снегирь, воробей, голубь, клест) Как можно их назвать одним словом? (птицы)».</a:t>
            </a:r>
          </a:p>
          <a:p>
            <a:pPr algn="just">
              <a:buNone/>
            </a:pPr>
            <a:endParaRPr lang="ru-RU" b="1" i="1" dirty="0" smtClean="0"/>
          </a:p>
          <a:p>
            <a:pPr algn="just"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      2</a:t>
            </a:r>
            <a:r>
              <a:rPr lang="ru-RU" b="1" i="1" dirty="0" smtClean="0"/>
              <a:t>. С группой детей.</a:t>
            </a:r>
            <a:r>
              <a:rPr lang="ru-RU" dirty="0" smtClean="0"/>
              <a:t> Ведущий показывает карточку, а дети стараются назвать первыми, что (кто) на ней </a:t>
            </a:r>
            <a:r>
              <a:rPr lang="ru-RU" dirty="0" smtClean="0"/>
              <a:t>изображено.</a:t>
            </a:r>
          </a:p>
          <a:p>
            <a:pPr algn="just">
              <a:buNone/>
            </a:pPr>
            <a:endParaRPr lang="ru-RU" b="1" i="1" dirty="0" smtClean="0"/>
          </a:p>
          <a:p>
            <a:pPr algn="just">
              <a:buNone/>
            </a:pPr>
            <a:r>
              <a:rPr lang="ru-RU" b="1" i="1" dirty="0" smtClean="0"/>
              <a:t>      3</a:t>
            </a:r>
            <a:r>
              <a:rPr lang="ru-RU" b="1" i="1" dirty="0" smtClean="0"/>
              <a:t>. С двумя подгруппами (командами) детей.</a:t>
            </a:r>
            <a:r>
              <a:rPr lang="ru-RU" i="1" dirty="0" smtClean="0"/>
              <a:t> </a:t>
            </a:r>
            <a:r>
              <a:rPr lang="ru-RU" dirty="0" smtClean="0"/>
              <a:t>Ведущий поочередно задает задания (назвать одним словом «что изображено на карточке») для каждой </a:t>
            </a:r>
            <a:r>
              <a:rPr lang="ru-RU" dirty="0" smtClean="0"/>
              <a:t>команды. Карточки </a:t>
            </a:r>
            <a:r>
              <a:rPr lang="ru-RU" dirty="0" smtClean="0"/>
              <a:t>ведущий достает в произвольном порядке. В конце игры количество правильных ответов подсчитывается. Определяется команда-победитель.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pinimg.com/originals/5f/43/da/5f43da4e347e5d0fa8919dd96095f2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00392" cy="6075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.pinimg.com/originals/6d/0a/6f/6d0a6ff57753fbd6578dd71ba3d409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12425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p.userapi.com/c638030/v638030857/32ae0/tjxiT4C06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0" y="332656"/>
            <a:ext cx="8436429" cy="6327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i.pinimg.com/736x/ad/f2/d6/adf2d691923e4ce847d169d64b8fa332--russian-language-learning-ger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75856" y="1600201"/>
            <a:ext cx="5410944" cy="892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avatars.mds.yandex.net/get-pdb/1924971/9845f10c-2866-4c77-8286-174ca6bccaf7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45803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avatars.mds.yandex.net/get-pdb/1583023/454ce716-b492-4b63-90b8-83e6e96c17c7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45803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Дидактическая игра  «Назови одним словом»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16</cp:revision>
  <dcterms:created xsi:type="dcterms:W3CDTF">2020-05-20T17:25:56Z</dcterms:created>
  <dcterms:modified xsi:type="dcterms:W3CDTF">2020-05-24T18:33:24Z</dcterms:modified>
</cp:coreProperties>
</file>