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74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2" themeSkinType="2" themeTransitionType="4113" useThemeTransition="1" byMouseClick="1" attrType="15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4554"/>
    <p:restoredTop sz="95419"/>
  </p:normalViewPr>
  <p:slideViewPr>
    <p:cSldViewPr snapToObjects="1">
      <p:cViewPr>
        <p:scale>
          <a:sx n="50" d="100"/>
          <a:sy n="50" d="100"/>
        </p:scale>
        <p:origin x="0" y="0"/>
      </p:cViewPr>
      <p:guideLst>
        <p:guide orient="horz" pos="2156"/>
        <p:guide pos="3839"/>
        <p:guide pos="75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3737216" cy="73737216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presProps" Target="presProps.xml"  /><Relationship Id="rId11" Type="http://schemas.openxmlformats.org/officeDocument/2006/relationships/viewProps" Target="viewProps.xml"  /><Relationship Id="rId12" Type="http://schemas.openxmlformats.org/officeDocument/2006/relationships/theme" Target="theme/theme1.xml"  /><Relationship Id="rId13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Титульный слайд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"/>
          <p:cNvSpPr/>
          <p:nvPr/>
        </p:nvSpPr>
        <p:spPr>
          <a:xfrm>
            <a:off x="0" y="-25400"/>
            <a:ext cx="12191999" cy="6858000"/>
          </a:xfrm>
          <a:custGeom>
            <a:avLst/>
            <a:gdLst/>
            <a:cxnLst>
              <a:cxn ang="0">
                <a:pos x="0" y="4302"/>
              </a:cxn>
              <a:cxn ang="0">
                <a:pos x="120" y="3984"/>
              </a:cxn>
              <a:cxn ang="0">
                <a:pos x="257" y="3641"/>
              </a:cxn>
              <a:cxn ang="0">
                <a:pos x="374" y="3362"/>
              </a:cxn>
              <a:cxn ang="0">
                <a:pos x="512" y="3050"/>
              </a:cxn>
              <a:cxn ang="0">
                <a:pos x="668" y="2716"/>
              </a:cxn>
              <a:cxn ang="0">
                <a:pos x="843" y="2366"/>
              </a:cxn>
              <a:cxn ang="0">
                <a:pos x="1034" y="2008"/>
              </a:cxn>
              <a:cxn ang="0">
                <a:pos x="1136" y="1827"/>
              </a:cxn>
              <a:cxn ang="0">
                <a:pos x="1241" y="1648"/>
              </a:cxn>
              <a:cxn ang="0">
                <a:pos x="1350" y="1473"/>
              </a:cxn>
              <a:cxn ang="0">
                <a:pos x="1462" y="1298"/>
              </a:cxn>
              <a:cxn ang="0">
                <a:pos x="1578" y="1128"/>
              </a:cxn>
              <a:cxn ang="0">
                <a:pos x="1698" y="962"/>
              </a:cxn>
              <a:cxn ang="0">
                <a:pos x="1820" y="803"/>
              </a:cxn>
              <a:cxn ang="0">
                <a:pos x="1946" y="649"/>
              </a:cxn>
              <a:cxn ang="0">
                <a:pos x="2075" y="504"/>
              </a:cxn>
              <a:cxn ang="0">
                <a:pos x="2206" y="367"/>
              </a:cxn>
              <a:cxn ang="0">
                <a:pos x="2341" y="240"/>
              </a:cxn>
              <a:cxn ang="0">
                <a:pos x="2478" y="123"/>
              </a:cxn>
              <a:cxn ang="0">
                <a:pos x="2617" y="18"/>
              </a:cxn>
              <a:cxn ang="0">
                <a:pos x="5536" y="1517"/>
              </a:cxn>
              <a:cxn ang="0">
                <a:pos x="5445" y="1595"/>
              </a:cxn>
              <a:cxn ang="0">
                <a:pos x="5187" y="1813"/>
              </a:cxn>
              <a:cxn ang="0">
                <a:pos x="4794" y="2136"/>
              </a:cxn>
              <a:cxn ang="0">
                <a:pos x="4291" y="2538"/>
              </a:cxn>
              <a:cxn ang="0">
                <a:pos x="4007" y="2759"/>
              </a:cxn>
              <a:cxn ang="0">
                <a:pos x="3707" y="2986"/>
              </a:cxn>
              <a:cxn ang="0">
                <a:pos x="3394" y="3219"/>
              </a:cxn>
              <a:cxn ang="0">
                <a:pos x="3070" y="3452"/>
              </a:cxn>
              <a:cxn ang="0">
                <a:pos x="2740" y="3681"/>
              </a:cxn>
              <a:cxn ang="0">
                <a:pos x="2407" y="3903"/>
              </a:cxn>
              <a:cxn ang="0">
                <a:pos x="2076" y="4114"/>
              </a:cxn>
              <a:cxn ang="0">
                <a:pos x="1748" y="4311"/>
              </a:cxn>
              <a:cxn ang="0">
                <a:pos x="1473" y="4314"/>
              </a:cxn>
              <a:cxn ang="0">
                <a:pos x="868" y="4320"/>
              </a:cxn>
              <a:cxn ang="0">
                <a:pos x="398" y="4320"/>
              </a:cxn>
              <a:cxn ang="0">
                <a:pos x="155" y="4316"/>
              </a:cxn>
              <a:cxn ang="0">
                <a:pos x="38" y="4311"/>
              </a:cxn>
              <a:cxn ang="0">
                <a:pos x="3" y="4305"/>
              </a:cxn>
              <a:cxn ang="0">
                <a:pos x="0" y="4302"/>
              </a:cxn>
            </a:cxnLst>
            <a:rect l="0" t="0" r="r" b="b"/>
            <a:pathLst>
              <a:path w="5554" h="4320">
                <a:moveTo>
                  <a:pt x="0" y="4302"/>
                </a:moveTo>
                <a:lnTo>
                  <a:pt x="0" y="4302"/>
                </a:lnTo>
                <a:lnTo>
                  <a:pt x="56" y="4151"/>
                </a:lnTo>
                <a:lnTo>
                  <a:pt x="120" y="3984"/>
                </a:lnTo>
                <a:lnTo>
                  <a:pt x="206" y="3766"/>
                </a:lnTo>
                <a:lnTo>
                  <a:pt x="257" y="3641"/>
                </a:lnTo>
                <a:lnTo>
                  <a:pt x="313" y="3505"/>
                </a:lnTo>
                <a:lnTo>
                  <a:pt x="374" y="3362"/>
                </a:lnTo>
                <a:lnTo>
                  <a:pt x="441" y="3210"/>
                </a:lnTo>
                <a:lnTo>
                  <a:pt x="512" y="3050"/>
                </a:lnTo>
                <a:lnTo>
                  <a:pt x="587" y="2886"/>
                </a:lnTo>
                <a:lnTo>
                  <a:pt x="668" y="2716"/>
                </a:lnTo>
                <a:lnTo>
                  <a:pt x="753" y="2543"/>
                </a:lnTo>
                <a:lnTo>
                  <a:pt x="843" y="2366"/>
                </a:lnTo>
                <a:lnTo>
                  <a:pt x="936" y="2187"/>
                </a:lnTo>
                <a:lnTo>
                  <a:pt x="1034" y="2008"/>
                </a:lnTo>
                <a:lnTo>
                  <a:pt x="1084" y="1918"/>
                </a:lnTo>
                <a:lnTo>
                  <a:pt x="1136" y="1827"/>
                </a:lnTo>
                <a:lnTo>
                  <a:pt x="1187" y="1739"/>
                </a:lnTo>
                <a:lnTo>
                  <a:pt x="1241" y="1648"/>
                </a:lnTo>
                <a:lnTo>
                  <a:pt x="1294" y="1560"/>
                </a:lnTo>
                <a:lnTo>
                  <a:pt x="1350" y="1473"/>
                </a:lnTo>
                <a:lnTo>
                  <a:pt x="1405" y="1385"/>
                </a:lnTo>
                <a:lnTo>
                  <a:pt x="1462" y="1298"/>
                </a:lnTo>
                <a:lnTo>
                  <a:pt x="1520" y="1212"/>
                </a:lnTo>
                <a:lnTo>
                  <a:pt x="1578" y="1128"/>
                </a:lnTo>
                <a:lnTo>
                  <a:pt x="1637" y="1044"/>
                </a:lnTo>
                <a:lnTo>
                  <a:pt x="1698" y="962"/>
                </a:lnTo>
                <a:lnTo>
                  <a:pt x="1758" y="881"/>
                </a:lnTo>
                <a:lnTo>
                  <a:pt x="1820" y="803"/>
                </a:lnTo>
                <a:lnTo>
                  <a:pt x="1882" y="724"/>
                </a:lnTo>
                <a:lnTo>
                  <a:pt x="1946" y="649"/>
                </a:lnTo>
                <a:lnTo>
                  <a:pt x="2011" y="575"/>
                </a:lnTo>
                <a:lnTo>
                  <a:pt x="2075" y="504"/>
                </a:lnTo>
                <a:lnTo>
                  <a:pt x="2141" y="433"/>
                </a:lnTo>
                <a:lnTo>
                  <a:pt x="2206" y="367"/>
                </a:lnTo>
                <a:lnTo>
                  <a:pt x="2274" y="302"/>
                </a:lnTo>
                <a:lnTo>
                  <a:pt x="2341" y="240"/>
                </a:lnTo>
                <a:lnTo>
                  <a:pt x="2409" y="180"/>
                </a:lnTo>
                <a:lnTo>
                  <a:pt x="2478" y="123"/>
                </a:lnTo>
                <a:lnTo>
                  <a:pt x="2548" y="69"/>
                </a:lnTo>
                <a:lnTo>
                  <a:pt x="2617" y="18"/>
                </a:lnTo>
                <a:lnTo>
                  <a:pt x="5554" y="0"/>
                </a:lnTo>
                <a:lnTo>
                  <a:pt x="5536" y="1517"/>
                </a:lnTo>
                <a:lnTo>
                  <a:pt x="5536" y="1517"/>
                </a:lnTo>
                <a:lnTo>
                  <a:pt x="5445" y="1595"/>
                </a:lnTo>
                <a:lnTo>
                  <a:pt x="5335" y="1688"/>
                </a:lnTo>
                <a:lnTo>
                  <a:pt x="5187" y="1813"/>
                </a:lnTo>
                <a:lnTo>
                  <a:pt x="5005" y="1963"/>
                </a:lnTo>
                <a:lnTo>
                  <a:pt x="4794" y="2136"/>
                </a:lnTo>
                <a:lnTo>
                  <a:pt x="4554" y="2330"/>
                </a:lnTo>
                <a:lnTo>
                  <a:pt x="4291" y="2538"/>
                </a:lnTo>
                <a:lnTo>
                  <a:pt x="4151" y="2646"/>
                </a:lnTo>
                <a:lnTo>
                  <a:pt x="4007" y="2759"/>
                </a:lnTo>
                <a:lnTo>
                  <a:pt x="3859" y="2871"/>
                </a:lnTo>
                <a:lnTo>
                  <a:pt x="3707" y="2986"/>
                </a:lnTo>
                <a:lnTo>
                  <a:pt x="3552" y="3102"/>
                </a:lnTo>
                <a:lnTo>
                  <a:pt x="3394" y="3219"/>
                </a:lnTo>
                <a:lnTo>
                  <a:pt x="3232" y="3335"/>
                </a:lnTo>
                <a:lnTo>
                  <a:pt x="3070" y="3452"/>
                </a:lnTo>
                <a:lnTo>
                  <a:pt x="2906" y="3567"/>
                </a:lnTo>
                <a:lnTo>
                  <a:pt x="2740" y="3681"/>
                </a:lnTo>
                <a:lnTo>
                  <a:pt x="2574" y="3794"/>
                </a:lnTo>
                <a:lnTo>
                  <a:pt x="2407" y="3903"/>
                </a:lnTo>
                <a:lnTo>
                  <a:pt x="2242" y="4011"/>
                </a:lnTo>
                <a:lnTo>
                  <a:pt x="2076" y="4114"/>
                </a:lnTo>
                <a:lnTo>
                  <a:pt x="1910" y="4215"/>
                </a:lnTo>
                <a:lnTo>
                  <a:pt x="1748" y="4311"/>
                </a:lnTo>
                <a:lnTo>
                  <a:pt x="1748" y="4311"/>
                </a:lnTo>
                <a:lnTo>
                  <a:pt x="1473" y="4314"/>
                </a:lnTo>
                <a:lnTo>
                  <a:pt x="1190" y="4317"/>
                </a:lnTo>
                <a:lnTo>
                  <a:pt x="868" y="4320"/>
                </a:lnTo>
                <a:lnTo>
                  <a:pt x="546" y="4320"/>
                </a:lnTo>
                <a:lnTo>
                  <a:pt x="398" y="4320"/>
                </a:lnTo>
                <a:lnTo>
                  <a:pt x="266" y="4319"/>
                </a:lnTo>
                <a:lnTo>
                  <a:pt x="155" y="4316"/>
                </a:lnTo>
                <a:lnTo>
                  <a:pt x="69" y="4313"/>
                </a:lnTo>
                <a:lnTo>
                  <a:pt x="38" y="4311"/>
                </a:lnTo>
                <a:lnTo>
                  <a:pt x="16" y="4308"/>
                </a:lnTo>
                <a:lnTo>
                  <a:pt x="3" y="4305"/>
                </a:lnTo>
                <a:lnTo>
                  <a:pt x="0" y="4304"/>
                </a:lnTo>
                <a:lnTo>
                  <a:pt x="0" y="4302"/>
                </a:lnTo>
                <a:lnTo>
                  <a:pt x="0" y="4302"/>
                </a:lnTo>
              </a:path>
            </a:pathLst>
          </a:custGeom>
          <a:gradFill flip="none" rotWithShape="1"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8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  <a:tileRect/>
          </a:gra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8" name=""/>
          <p:cNvSpPr/>
          <p:nvPr/>
        </p:nvSpPr>
        <p:spPr>
          <a:xfrm>
            <a:off x="-486879" y="-20662"/>
            <a:ext cx="4857750" cy="6356350"/>
          </a:xfrm>
          <a:custGeom>
            <a:avLst/>
            <a:gdLst/>
            <a:cxnLst>
              <a:cxn ang="0">
                <a:pos x="0" y="4004"/>
              </a:cxn>
              <a:cxn ang="0">
                <a:pos x="94" y="3938"/>
              </a:cxn>
              <a:cxn ang="0">
                <a:pos x="203" y="3856"/>
              </a:cxn>
              <a:cxn ang="0">
                <a:pos x="345" y="3743"/>
              </a:cxn>
              <a:cxn ang="0">
                <a:pos x="512" y="3598"/>
              </a:cxn>
              <a:cxn ang="0">
                <a:pos x="701" y="3421"/>
              </a:cxn>
              <a:cxn ang="0">
                <a:pos x="852" y="3267"/>
              </a:cxn>
              <a:cxn ang="0">
                <a:pos x="955" y="3157"/>
              </a:cxn>
              <a:cxn ang="0">
                <a:pos x="1059" y="3037"/>
              </a:cxn>
              <a:cxn ang="0">
                <a:pos x="1164" y="2910"/>
              </a:cxn>
              <a:cxn ang="0">
                <a:pos x="1270" y="2776"/>
              </a:cxn>
              <a:cxn ang="0">
                <a:pos x="1373" y="2634"/>
              </a:cxn>
              <a:cxn ang="0">
                <a:pos x="1476" y="2485"/>
              </a:cxn>
              <a:cxn ang="0">
                <a:pos x="1576" y="2328"/>
              </a:cxn>
              <a:cxn ang="0">
                <a:pos x="1673" y="2163"/>
              </a:cxn>
              <a:cxn ang="0">
                <a:pos x="1766" y="1992"/>
              </a:cxn>
              <a:cxn ang="0">
                <a:pos x="1854" y="1812"/>
              </a:cxn>
              <a:cxn ang="0">
                <a:pos x="1936" y="1626"/>
              </a:cxn>
              <a:cxn ang="0">
                <a:pos x="2013" y="1433"/>
              </a:cxn>
              <a:cxn ang="0">
                <a:pos x="2081" y="1231"/>
              </a:cxn>
              <a:cxn ang="0">
                <a:pos x="2141" y="1023"/>
              </a:cxn>
              <a:cxn ang="0">
                <a:pos x="2193" y="808"/>
              </a:cxn>
              <a:cxn ang="0">
                <a:pos x="2237" y="586"/>
              </a:cxn>
              <a:cxn ang="0">
                <a:pos x="2268" y="357"/>
              </a:cxn>
              <a:cxn ang="0">
                <a:pos x="2289" y="121"/>
              </a:cxn>
              <a:cxn ang="0">
                <a:pos x="598" y="24"/>
              </a:cxn>
              <a:cxn ang="0">
                <a:pos x="611" y="55"/>
              </a:cxn>
              <a:cxn ang="0">
                <a:pos x="669" y="208"/>
              </a:cxn>
              <a:cxn ang="0">
                <a:pos x="726" y="371"/>
              </a:cxn>
              <a:cxn ang="0">
                <a:pos x="789" y="575"/>
              </a:cxn>
              <a:cxn ang="0">
                <a:pos x="852" y="814"/>
              </a:cxn>
              <a:cxn ang="0">
                <a:pos x="896" y="1014"/>
              </a:cxn>
              <a:cxn ang="0">
                <a:pos x="923" y="1155"/>
              </a:cxn>
              <a:cxn ang="0">
                <a:pos x="946" y="1301"/>
              </a:cxn>
              <a:cxn ang="0">
                <a:pos x="965" y="1452"/>
              </a:cxn>
              <a:cxn ang="0">
                <a:pos x="979" y="1606"/>
              </a:cxn>
              <a:cxn ang="0">
                <a:pos x="988" y="1763"/>
              </a:cxn>
              <a:cxn ang="0">
                <a:pos x="991" y="1923"/>
              </a:cxn>
              <a:cxn ang="0">
                <a:pos x="985" y="2083"/>
              </a:cxn>
              <a:cxn ang="0">
                <a:pos x="973" y="2244"/>
              </a:cxn>
              <a:cxn ang="0">
                <a:pos x="952" y="2405"/>
              </a:cxn>
              <a:cxn ang="0">
                <a:pos x="920" y="2565"/>
              </a:cxn>
              <a:cxn ang="0">
                <a:pos x="880" y="2724"/>
              </a:cxn>
              <a:cxn ang="0">
                <a:pos x="828" y="2879"/>
              </a:cxn>
              <a:cxn ang="0">
                <a:pos x="764" y="3031"/>
              </a:cxn>
              <a:cxn ang="0">
                <a:pos x="687" y="3179"/>
              </a:cxn>
              <a:cxn ang="0">
                <a:pos x="622" y="3288"/>
              </a:cxn>
              <a:cxn ang="0">
                <a:pos x="574" y="3359"/>
              </a:cxn>
              <a:cxn ang="0">
                <a:pos x="521" y="3427"/>
              </a:cxn>
              <a:cxn ang="0">
                <a:pos x="466" y="3495"/>
              </a:cxn>
              <a:cxn ang="0">
                <a:pos x="408" y="3559"/>
              </a:cxn>
              <a:cxn ang="0">
                <a:pos x="345" y="3623"/>
              </a:cxn>
              <a:cxn ang="0">
                <a:pos x="278" y="3684"/>
              </a:cxn>
              <a:cxn ang="0">
                <a:pos x="208" y="3744"/>
              </a:cxn>
              <a:cxn ang="0">
                <a:pos x="133" y="3802"/>
              </a:cxn>
              <a:cxn ang="0">
                <a:pos x="54" y="3858"/>
              </a:cxn>
              <a:cxn ang="0">
                <a:pos x="0" y="4004"/>
              </a:cxn>
            </a:cxnLst>
            <a:rect l="0" t="0" r="r" b="b"/>
            <a:pathLst>
              <a:path w="2295" h="4004">
                <a:moveTo>
                  <a:pt x="0" y="4004"/>
                </a:moveTo>
                <a:lnTo>
                  <a:pt x="0" y="4004"/>
                </a:lnTo>
                <a:lnTo>
                  <a:pt x="25" y="3988"/>
                </a:lnTo>
                <a:lnTo>
                  <a:pt x="94" y="3938"/>
                </a:lnTo>
                <a:lnTo>
                  <a:pt x="145" y="3901"/>
                </a:lnTo>
                <a:lnTo>
                  <a:pt x="203" y="3856"/>
                </a:lnTo>
                <a:lnTo>
                  <a:pt x="270" y="3804"/>
                </a:lnTo>
                <a:lnTo>
                  <a:pt x="345" y="3743"/>
                </a:lnTo>
                <a:lnTo>
                  <a:pt x="426" y="3674"/>
                </a:lnTo>
                <a:lnTo>
                  <a:pt x="512" y="3598"/>
                </a:lnTo>
                <a:lnTo>
                  <a:pt x="605" y="3514"/>
                </a:lnTo>
                <a:lnTo>
                  <a:pt x="701" y="3421"/>
                </a:lnTo>
                <a:lnTo>
                  <a:pt x="801" y="3321"/>
                </a:lnTo>
                <a:lnTo>
                  <a:pt x="852" y="3267"/>
                </a:lnTo>
                <a:lnTo>
                  <a:pt x="902" y="3214"/>
                </a:lnTo>
                <a:lnTo>
                  <a:pt x="955" y="3157"/>
                </a:lnTo>
                <a:lnTo>
                  <a:pt x="1007" y="3097"/>
                </a:lnTo>
                <a:lnTo>
                  <a:pt x="1059" y="3037"/>
                </a:lnTo>
                <a:lnTo>
                  <a:pt x="1112" y="2975"/>
                </a:lnTo>
                <a:lnTo>
                  <a:pt x="1164" y="2910"/>
                </a:lnTo>
                <a:lnTo>
                  <a:pt x="1218" y="2845"/>
                </a:lnTo>
                <a:lnTo>
                  <a:pt x="1270" y="2776"/>
                </a:lnTo>
                <a:lnTo>
                  <a:pt x="1322" y="2706"/>
                </a:lnTo>
                <a:lnTo>
                  <a:pt x="1373" y="2634"/>
                </a:lnTo>
                <a:lnTo>
                  <a:pt x="1425" y="2559"/>
                </a:lnTo>
                <a:lnTo>
                  <a:pt x="1476" y="2485"/>
                </a:lnTo>
                <a:lnTo>
                  <a:pt x="1527" y="2407"/>
                </a:lnTo>
                <a:lnTo>
                  <a:pt x="1576" y="2328"/>
                </a:lnTo>
                <a:lnTo>
                  <a:pt x="1626" y="2246"/>
                </a:lnTo>
                <a:lnTo>
                  <a:pt x="1673" y="2163"/>
                </a:lnTo>
                <a:lnTo>
                  <a:pt x="1720" y="2078"/>
                </a:lnTo>
                <a:lnTo>
                  <a:pt x="1766" y="1992"/>
                </a:lnTo>
                <a:lnTo>
                  <a:pt x="1811" y="1902"/>
                </a:lnTo>
                <a:lnTo>
                  <a:pt x="1854" y="1812"/>
                </a:lnTo>
                <a:lnTo>
                  <a:pt x="1896" y="1720"/>
                </a:lnTo>
                <a:lnTo>
                  <a:pt x="1936" y="1626"/>
                </a:lnTo>
                <a:lnTo>
                  <a:pt x="1975" y="1530"/>
                </a:lnTo>
                <a:lnTo>
                  <a:pt x="2013" y="1433"/>
                </a:lnTo>
                <a:lnTo>
                  <a:pt x="2047" y="1333"/>
                </a:lnTo>
                <a:lnTo>
                  <a:pt x="2081" y="1231"/>
                </a:lnTo>
                <a:lnTo>
                  <a:pt x="2113" y="1128"/>
                </a:lnTo>
                <a:lnTo>
                  <a:pt x="2141" y="1023"/>
                </a:lnTo>
                <a:lnTo>
                  <a:pt x="2169" y="917"/>
                </a:lnTo>
                <a:lnTo>
                  <a:pt x="2193" y="808"/>
                </a:lnTo>
                <a:lnTo>
                  <a:pt x="2216" y="698"/>
                </a:lnTo>
                <a:lnTo>
                  <a:pt x="2237" y="586"/>
                </a:lnTo>
                <a:lnTo>
                  <a:pt x="2253" y="472"/>
                </a:lnTo>
                <a:lnTo>
                  <a:pt x="2268" y="357"/>
                </a:lnTo>
                <a:lnTo>
                  <a:pt x="2280" y="239"/>
                </a:lnTo>
                <a:lnTo>
                  <a:pt x="2289" y="121"/>
                </a:lnTo>
                <a:lnTo>
                  <a:pt x="2295" y="0"/>
                </a:lnTo>
                <a:lnTo>
                  <a:pt x="598" y="24"/>
                </a:lnTo>
                <a:lnTo>
                  <a:pt x="598" y="24"/>
                </a:lnTo>
                <a:lnTo>
                  <a:pt x="611" y="55"/>
                </a:lnTo>
                <a:lnTo>
                  <a:pt x="645" y="143"/>
                </a:lnTo>
                <a:lnTo>
                  <a:pt x="669" y="208"/>
                </a:lnTo>
                <a:lnTo>
                  <a:pt x="696" y="282"/>
                </a:lnTo>
                <a:lnTo>
                  <a:pt x="726" y="371"/>
                </a:lnTo>
                <a:lnTo>
                  <a:pt x="756" y="468"/>
                </a:lnTo>
                <a:lnTo>
                  <a:pt x="789" y="575"/>
                </a:lnTo>
                <a:lnTo>
                  <a:pt x="820" y="690"/>
                </a:lnTo>
                <a:lnTo>
                  <a:pt x="852" y="814"/>
                </a:lnTo>
                <a:lnTo>
                  <a:pt x="882" y="946"/>
                </a:lnTo>
                <a:lnTo>
                  <a:pt x="896" y="1014"/>
                </a:lnTo>
                <a:lnTo>
                  <a:pt x="910" y="1083"/>
                </a:lnTo>
                <a:lnTo>
                  <a:pt x="923" y="1155"/>
                </a:lnTo>
                <a:lnTo>
                  <a:pt x="935" y="1228"/>
                </a:lnTo>
                <a:lnTo>
                  <a:pt x="946" y="1301"/>
                </a:lnTo>
                <a:lnTo>
                  <a:pt x="956" y="1376"/>
                </a:lnTo>
                <a:lnTo>
                  <a:pt x="965" y="1452"/>
                </a:lnTo>
                <a:lnTo>
                  <a:pt x="973" y="1528"/>
                </a:lnTo>
                <a:lnTo>
                  <a:pt x="979" y="1606"/>
                </a:lnTo>
                <a:lnTo>
                  <a:pt x="985" y="1684"/>
                </a:lnTo>
                <a:lnTo>
                  <a:pt x="988" y="1763"/>
                </a:lnTo>
                <a:lnTo>
                  <a:pt x="989" y="1842"/>
                </a:lnTo>
                <a:lnTo>
                  <a:pt x="991" y="1923"/>
                </a:lnTo>
                <a:lnTo>
                  <a:pt x="989" y="2003"/>
                </a:lnTo>
                <a:lnTo>
                  <a:pt x="985" y="2083"/>
                </a:lnTo>
                <a:lnTo>
                  <a:pt x="980" y="2163"/>
                </a:lnTo>
                <a:lnTo>
                  <a:pt x="973" y="2244"/>
                </a:lnTo>
                <a:lnTo>
                  <a:pt x="964" y="2325"/>
                </a:lnTo>
                <a:lnTo>
                  <a:pt x="952" y="2405"/>
                </a:lnTo>
                <a:lnTo>
                  <a:pt x="937" y="2486"/>
                </a:lnTo>
                <a:lnTo>
                  <a:pt x="920" y="2565"/>
                </a:lnTo>
                <a:lnTo>
                  <a:pt x="901" y="2646"/>
                </a:lnTo>
                <a:lnTo>
                  <a:pt x="880" y="2724"/>
                </a:lnTo>
                <a:lnTo>
                  <a:pt x="855" y="2803"/>
                </a:lnTo>
                <a:lnTo>
                  <a:pt x="828" y="2879"/>
                </a:lnTo>
                <a:lnTo>
                  <a:pt x="798" y="2957"/>
                </a:lnTo>
                <a:lnTo>
                  <a:pt x="764" y="3031"/>
                </a:lnTo>
                <a:lnTo>
                  <a:pt x="728" y="3106"/>
                </a:lnTo>
                <a:lnTo>
                  <a:pt x="687" y="3179"/>
                </a:lnTo>
                <a:lnTo>
                  <a:pt x="645" y="3253"/>
                </a:lnTo>
                <a:lnTo>
                  <a:pt x="622" y="3288"/>
                </a:lnTo>
                <a:lnTo>
                  <a:pt x="598" y="3323"/>
                </a:lnTo>
                <a:lnTo>
                  <a:pt x="574" y="3359"/>
                </a:lnTo>
                <a:lnTo>
                  <a:pt x="548" y="3393"/>
                </a:lnTo>
                <a:lnTo>
                  <a:pt x="521" y="3427"/>
                </a:lnTo>
                <a:lnTo>
                  <a:pt x="495" y="3460"/>
                </a:lnTo>
                <a:lnTo>
                  <a:pt x="466" y="3495"/>
                </a:lnTo>
                <a:lnTo>
                  <a:pt x="438" y="3527"/>
                </a:lnTo>
                <a:lnTo>
                  <a:pt x="408" y="3559"/>
                </a:lnTo>
                <a:lnTo>
                  <a:pt x="377" y="3592"/>
                </a:lnTo>
                <a:lnTo>
                  <a:pt x="345" y="3623"/>
                </a:lnTo>
                <a:lnTo>
                  <a:pt x="312" y="3654"/>
                </a:lnTo>
                <a:lnTo>
                  <a:pt x="278" y="3684"/>
                </a:lnTo>
                <a:lnTo>
                  <a:pt x="244" y="3714"/>
                </a:lnTo>
                <a:lnTo>
                  <a:pt x="208" y="3744"/>
                </a:lnTo>
                <a:lnTo>
                  <a:pt x="170" y="3774"/>
                </a:lnTo>
                <a:lnTo>
                  <a:pt x="133" y="3802"/>
                </a:lnTo>
                <a:lnTo>
                  <a:pt x="93" y="3831"/>
                </a:lnTo>
                <a:lnTo>
                  <a:pt x="54" y="3858"/>
                </a:lnTo>
                <a:lnTo>
                  <a:pt x="12" y="3884"/>
                </a:lnTo>
                <a:lnTo>
                  <a:pt x="0" y="4004"/>
                </a:lnTo>
              </a:path>
            </a:pathLst>
          </a:custGeom>
          <a:gradFill flip="none" rotWithShape="1">
            <a:gsLst>
              <a:gs pos="0">
                <a:schemeClr val="tx1">
                  <a:alpha val="8000"/>
                </a:schemeClr>
              </a:gs>
              <a:gs pos="5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  <a:tileRect/>
          </a:gra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9" name=""/>
          <p:cNvSpPr/>
          <p:nvPr/>
        </p:nvSpPr>
        <p:spPr>
          <a:xfrm>
            <a:off x="3076774" y="-71462"/>
            <a:ext cx="9149091" cy="6915150"/>
          </a:xfrm>
          <a:custGeom>
            <a:avLst/>
            <a:gdLst>
              <a:gd name="connsiteX0" fmla="*/ 4537 w 4602"/>
              <a:gd name="connsiteY0" fmla="*/ 0 h 4320"/>
              <a:gd name="connsiteX1" fmla="*/ 4537 w 4602"/>
              <a:gd name="connsiteY1" fmla="*/ 0 h 4320"/>
              <a:gd name="connsiteX2" fmla="*/ 4495 w 4602"/>
              <a:gd name="connsiteY2" fmla="*/ 20 h 4320"/>
              <a:gd name="connsiteX3" fmla="*/ 4376 w 4602"/>
              <a:gd name="connsiteY3" fmla="*/ 76 h 4320"/>
              <a:gd name="connsiteX4" fmla="*/ 4291 w 4602"/>
              <a:gd name="connsiteY4" fmla="*/ 118 h 4320"/>
              <a:gd name="connsiteX5" fmla="*/ 4190 w 4602"/>
              <a:gd name="connsiteY5" fmla="*/ 168 h 4320"/>
              <a:gd name="connsiteX6" fmla="*/ 4074 w 4602"/>
              <a:gd name="connsiteY6" fmla="*/ 228 h 4320"/>
              <a:gd name="connsiteX7" fmla="*/ 3945 w 4602"/>
              <a:gd name="connsiteY7" fmla="*/ 297 h 4320"/>
              <a:gd name="connsiteX8" fmla="*/ 3804 w 4602"/>
              <a:gd name="connsiteY8" fmla="*/ 374 h 4320"/>
              <a:gd name="connsiteX9" fmla="*/ 3652 w 4602"/>
              <a:gd name="connsiteY9" fmla="*/ 459 h 4320"/>
              <a:gd name="connsiteX10" fmla="*/ 3491 w 4602"/>
              <a:gd name="connsiteY10" fmla="*/ 555 h 4320"/>
              <a:gd name="connsiteX11" fmla="*/ 3321 w 4602"/>
              <a:gd name="connsiteY11" fmla="*/ 657 h 4320"/>
              <a:gd name="connsiteX12" fmla="*/ 3144 w 4602"/>
              <a:gd name="connsiteY12" fmla="*/ 767 h 4320"/>
              <a:gd name="connsiteX13" fmla="*/ 2961 w 4602"/>
              <a:gd name="connsiteY13" fmla="*/ 886 h 4320"/>
              <a:gd name="connsiteX14" fmla="*/ 2773 w 4602"/>
              <a:gd name="connsiteY14" fmla="*/ 1013 h 4320"/>
              <a:gd name="connsiteX15" fmla="*/ 2677 w 4602"/>
              <a:gd name="connsiteY15" fmla="*/ 1080 h 4320"/>
              <a:gd name="connsiteX16" fmla="*/ 2581 w 4602"/>
              <a:gd name="connsiteY16" fmla="*/ 1147 h 4320"/>
              <a:gd name="connsiteX17" fmla="*/ 2486 w 4602"/>
              <a:gd name="connsiteY17" fmla="*/ 1217 h 4320"/>
              <a:gd name="connsiteX18" fmla="*/ 2388 w 4602"/>
              <a:gd name="connsiteY18" fmla="*/ 1290 h 4320"/>
              <a:gd name="connsiteX19" fmla="*/ 2290 w 4602"/>
              <a:gd name="connsiteY19" fmla="*/ 1364 h 4320"/>
              <a:gd name="connsiteX20" fmla="*/ 2192 w 4602"/>
              <a:gd name="connsiteY20" fmla="*/ 1440 h 4320"/>
              <a:gd name="connsiteX21" fmla="*/ 2095 w 4602"/>
              <a:gd name="connsiteY21" fmla="*/ 1518 h 4320"/>
              <a:gd name="connsiteX22" fmla="*/ 1997 w 4602"/>
              <a:gd name="connsiteY22" fmla="*/ 1597 h 4320"/>
              <a:gd name="connsiteX23" fmla="*/ 1899 w 4602"/>
              <a:gd name="connsiteY23" fmla="*/ 1679 h 4320"/>
              <a:gd name="connsiteX24" fmla="*/ 1804 w 4602"/>
              <a:gd name="connsiteY24" fmla="*/ 1762 h 4320"/>
              <a:gd name="connsiteX25" fmla="*/ 1706 w 4602"/>
              <a:gd name="connsiteY25" fmla="*/ 1847 h 4320"/>
              <a:gd name="connsiteX26" fmla="*/ 1612 w 4602"/>
              <a:gd name="connsiteY26" fmla="*/ 1934 h 4320"/>
              <a:gd name="connsiteX27" fmla="*/ 1516 w 4602"/>
              <a:gd name="connsiteY27" fmla="*/ 2023 h 4320"/>
              <a:gd name="connsiteX28" fmla="*/ 1422 w 4602"/>
              <a:gd name="connsiteY28" fmla="*/ 2113 h 4320"/>
              <a:gd name="connsiteX29" fmla="*/ 1330 w 4602"/>
              <a:gd name="connsiteY29" fmla="*/ 2205 h 4320"/>
              <a:gd name="connsiteX30" fmla="*/ 1239 w 4602"/>
              <a:gd name="connsiteY30" fmla="*/ 2297 h 4320"/>
              <a:gd name="connsiteX31" fmla="*/ 1149 w 4602"/>
              <a:gd name="connsiteY31" fmla="*/ 2393 h 4320"/>
              <a:gd name="connsiteX32" fmla="*/ 1062 w 4602"/>
              <a:gd name="connsiteY32" fmla="*/ 2491 h 4320"/>
              <a:gd name="connsiteX33" fmla="*/ 975 w 4602"/>
              <a:gd name="connsiteY33" fmla="*/ 2591 h 4320"/>
              <a:gd name="connsiteX34" fmla="*/ 892 w 4602"/>
              <a:gd name="connsiteY34" fmla="*/ 2690 h 4320"/>
              <a:gd name="connsiteX35" fmla="*/ 809 w 4602"/>
              <a:gd name="connsiteY35" fmla="*/ 2793 h 4320"/>
              <a:gd name="connsiteX36" fmla="*/ 729 w 4602"/>
              <a:gd name="connsiteY36" fmla="*/ 2896 h 4320"/>
              <a:gd name="connsiteX37" fmla="*/ 651 w 4602"/>
              <a:gd name="connsiteY37" fmla="*/ 3003 h 4320"/>
              <a:gd name="connsiteX38" fmla="*/ 577 w 4602"/>
              <a:gd name="connsiteY38" fmla="*/ 3110 h 4320"/>
              <a:gd name="connsiteX39" fmla="*/ 505 w 4602"/>
              <a:gd name="connsiteY39" fmla="*/ 3218 h 4320"/>
              <a:gd name="connsiteX40" fmla="*/ 434 w 4602"/>
              <a:gd name="connsiteY40" fmla="*/ 3329 h 4320"/>
              <a:gd name="connsiteX41" fmla="*/ 369 w 4602"/>
              <a:gd name="connsiteY41" fmla="*/ 3441 h 4320"/>
              <a:gd name="connsiteX42" fmla="*/ 306 w 4602"/>
              <a:gd name="connsiteY42" fmla="*/ 3553 h 4320"/>
              <a:gd name="connsiteX43" fmla="*/ 246 w 4602"/>
              <a:gd name="connsiteY43" fmla="*/ 3669 h 4320"/>
              <a:gd name="connsiteX44" fmla="*/ 188 w 4602"/>
              <a:gd name="connsiteY44" fmla="*/ 3785 h 4320"/>
              <a:gd name="connsiteX45" fmla="*/ 136 w 4602"/>
              <a:gd name="connsiteY45" fmla="*/ 3902 h 4320"/>
              <a:gd name="connsiteX46" fmla="*/ 87 w 4602"/>
              <a:gd name="connsiteY46" fmla="*/ 4022 h 4320"/>
              <a:gd name="connsiteX47" fmla="*/ 42 w 4602"/>
              <a:gd name="connsiteY47" fmla="*/ 4143 h 4320"/>
              <a:gd name="connsiteX48" fmla="*/ 20 w 4602"/>
              <a:gd name="connsiteY48" fmla="*/ 4204 h 4320"/>
              <a:gd name="connsiteX49" fmla="*/ 0 w 4602"/>
              <a:gd name="connsiteY49" fmla="*/ 4266 h 4320"/>
              <a:gd name="connsiteX50" fmla="*/ 4602 w 4602"/>
              <a:gd name="connsiteY50" fmla="*/ 4320 h 4320"/>
              <a:gd name="connsiteX51" fmla="*/ 4537 w 4602"/>
              <a:gd name="connsiteY51" fmla="*/ 0 h 4320"/>
              <a:gd name="connsiteX0" fmla="*/ 4537 w 4602"/>
              <a:gd name="connsiteY0" fmla="*/ 0 h 4320"/>
              <a:gd name="connsiteX1" fmla="*/ 4537 w 4602"/>
              <a:gd name="connsiteY1" fmla="*/ 0 h 4320"/>
              <a:gd name="connsiteX2" fmla="*/ 4495 w 4602"/>
              <a:gd name="connsiteY2" fmla="*/ 20 h 4320"/>
              <a:gd name="connsiteX3" fmla="*/ 4376 w 4602"/>
              <a:gd name="connsiteY3" fmla="*/ 76 h 4320"/>
              <a:gd name="connsiteX4" fmla="*/ 4291 w 4602"/>
              <a:gd name="connsiteY4" fmla="*/ 118 h 4320"/>
              <a:gd name="connsiteX5" fmla="*/ 4190 w 4602"/>
              <a:gd name="connsiteY5" fmla="*/ 168 h 4320"/>
              <a:gd name="connsiteX6" fmla="*/ 4074 w 4602"/>
              <a:gd name="connsiteY6" fmla="*/ 228 h 4320"/>
              <a:gd name="connsiteX7" fmla="*/ 3945 w 4602"/>
              <a:gd name="connsiteY7" fmla="*/ 297 h 4320"/>
              <a:gd name="connsiteX8" fmla="*/ 3804 w 4602"/>
              <a:gd name="connsiteY8" fmla="*/ 374 h 4320"/>
              <a:gd name="connsiteX9" fmla="*/ 3652 w 4602"/>
              <a:gd name="connsiteY9" fmla="*/ 459 h 4320"/>
              <a:gd name="connsiteX10" fmla="*/ 3491 w 4602"/>
              <a:gd name="connsiteY10" fmla="*/ 555 h 4320"/>
              <a:gd name="connsiteX11" fmla="*/ 3321 w 4602"/>
              <a:gd name="connsiteY11" fmla="*/ 657 h 4320"/>
              <a:gd name="connsiteX12" fmla="*/ 3144 w 4602"/>
              <a:gd name="connsiteY12" fmla="*/ 767 h 4320"/>
              <a:gd name="connsiteX13" fmla="*/ 2961 w 4602"/>
              <a:gd name="connsiteY13" fmla="*/ 886 h 4320"/>
              <a:gd name="connsiteX14" fmla="*/ 2773 w 4602"/>
              <a:gd name="connsiteY14" fmla="*/ 1013 h 4320"/>
              <a:gd name="connsiteX15" fmla="*/ 2677 w 4602"/>
              <a:gd name="connsiteY15" fmla="*/ 1080 h 4320"/>
              <a:gd name="connsiteX16" fmla="*/ 2581 w 4602"/>
              <a:gd name="connsiteY16" fmla="*/ 1147 h 4320"/>
              <a:gd name="connsiteX17" fmla="*/ 2486 w 4602"/>
              <a:gd name="connsiteY17" fmla="*/ 1217 h 4320"/>
              <a:gd name="connsiteX18" fmla="*/ 2388 w 4602"/>
              <a:gd name="connsiteY18" fmla="*/ 1290 h 4320"/>
              <a:gd name="connsiteX19" fmla="*/ 2290 w 4602"/>
              <a:gd name="connsiteY19" fmla="*/ 1364 h 4320"/>
              <a:gd name="connsiteX20" fmla="*/ 2192 w 4602"/>
              <a:gd name="connsiteY20" fmla="*/ 1440 h 4320"/>
              <a:gd name="connsiteX21" fmla="*/ 2095 w 4602"/>
              <a:gd name="connsiteY21" fmla="*/ 1518 h 4320"/>
              <a:gd name="connsiteX22" fmla="*/ 1997 w 4602"/>
              <a:gd name="connsiteY22" fmla="*/ 1597 h 4320"/>
              <a:gd name="connsiteX23" fmla="*/ 1899 w 4602"/>
              <a:gd name="connsiteY23" fmla="*/ 1679 h 4320"/>
              <a:gd name="connsiteX24" fmla="*/ 1804 w 4602"/>
              <a:gd name="connsiteY24" fmla="*/ 1762 h 4320"/>
              <a:gd name="connsiteX25" fmla="*/ 1706 w 4602"/>
              <a:gd name="connsiteY25" fmla="*/ 1847 h 4320"/>
              <a:gd name="connsiteX26" fmla="*/ 1612 w 4602"/>
              <a:gd name="connsiteY26" fmla="*/ 1934 h 4320"/>
              <a:gd name="connsiteX27" fmla="*/ 1516 w 4602"/>
              <a:gd name="connsiteY27" fmla="*/ 2023 h 4320"/>
              <a:gd name="connsiteX28" fmla="*/ 1422 w 4602"/>
              <a:gd name="connsiteY28" fmla="*/ 2113 h 4320"/>
              <a:gd name="connsiteX29" fmla="*/ 1330 w 4602"/>
              <a:gd name="connsiteY29" fmla="*/ 2205 h 4320"/>
              <a:gd name="connsiteX30" fmla="*/ 1239 w 4602"/>
              <a:gd name="connsiteY30" fmla="*/ 2297 h 4320"/>
              <a:gd name="connsiteX31" fmla="*/ 1149 w 4602"/>
              <a:gd name="connsiteY31" fmla="*/ 2393 h 4320"/>
              <a:gd name="connsiteX32" fmla="*/ 1062 w 4602"/>
              <a:gd name="connsiteY32" fmla="*/ 2491 h 4320"/>
              <a:gd name="connsiteX33" fmla="*/ 975 w 4602"/>
              <a:gd name="connsiteY33" fmla="*/ 2591 h 4320"/>
              <a:gd name="connsiteX34" fmla="*/ 892 w 4602"/>
              <a:gd name="connsiteY34" fmla="*/ 2690 h 4320"/>
              <a:gd name="connsiteX35" fmla="*/ 809 w 4602"/>
              <a:gd name="connsiteY35" fmla="*/ 2793 h 4320"/>
              <a:gd name="connsiteX36" fmla="*/ 729 w 4602"/>
              <a:gd name="connsiteY36" fmla="*/ 2896 h 4320"/>
              <a:gd name="connsiteX37" fmla="*/ 651 w 4602"/>
              <a:gd name="connsiteY37" fmla="*/ 3003 h 4320"/>
              <a:gd name="connsiteX38" fmla="*/ 577 w 4602"/>
              <a:gd name="connsiteY38" fmla="*/ 3110 h 4320"/>
              <a:gd name="connsiteX39" fmla="*/ 505 w 4602"/>
              <a:gd name="connsiteY39" fmla="*/ 3218 h 4320"/>
              <a:gd name="connsiteX40" fmla="*/ 434 w 4602"/>
              <a:gd name="connsiteY40" fmla="*/ 3329 h 4320"/>
              <a:gd name="connsiteX41" fmla="*/ 369 w 4602"/>
              <a:gd name="connsiteY41" fmla="*/ 3441 h 4320"/>
              <a:gd name="connsiteX42" fmla="*/ 306 w 4602"/>
              <a:gd name="connsiteY42" fmla="*/ 3553 h 4320"/>
              <a:gd name="connsiteX43" fmla="*/ 246 w 4602"/>
              <a:gd name="connsiteY43" fmla="*/ 3669 h 4320"/>
              <a:gd name="connsiteX44" fmla="*/ 188 w 4602"/>
              <a:gd name="connsiteY44" fmla="*/ 3785 h 4320"/>
              <a:gd name="connsiteX45" fmla="*/ 136 w 4602"/>
              <a:gd name="connsiteY45" fmla="*/ 3902 h 4320"/>
              <a:gd name="connsiteX46" fmla="*/ 87 w 4602"/>
              <a:gd name="connsiteY46" fmla="*/ 4022 h 4320"/>
              <a:gd name="connsiteX47" fmla="*/ 42 w 4602"/>
              <a:gd name="connsiteY47" fmla="*/ 4143 h 4320"/>
              <a:gd name="connsiteX48" fmla="*/ 20 w 4602"/>
              <a:gd name="connsiteY48" fmla="*/ 4204 h 4320"/>
              <a:gd name="connsiteX49" fmla="*/ 0 w 4602"/>
              <a:gd name="connsiteY49" fmla="*/ 4266 h 4320"/>
              <a:gd name="connsiteX50" fmla="*/ 4602 w 4602"/>
              <a:gd name="connsiteY50" fmla="*/ 4320 h 4320"/>
              <a:gd name="connsiteX51" fmla="*/ 4537 w 4602"/>
              <a:gd name="connsiteY51" fmla="*/ 0 h 4320"/>
              <a:gd name="connsiteX0" fmla="*/ 4537 w 4602"/>
              <a:gd name="connsiteY0" fmla="*/ 0 h 4356"/>
              <a:gd name="connsiteX1" fmla="*/ 4537 w 4602"/>
              <a:gd name="connsiteY1" fmla="*/ 0 h 4356"/>
              <a:gd name="connsiteX2" fmla="*/ 4495 w 4602"/>
              <a:gd name="connsiteY2" fmla="*/ 20 h 4356"/>
              <a:gd name="connsiteX3" fmla="*/ 4376 w 4602"/>
              <a:gd name="connsiteY3" fmla="*/ 76 h 4356"/>
              <a:gd name="connsiteX4" fmla="*/ 4291 w 4602"/>
              <a:gd name="connsiteY4" fmla="*/ 118 h 4356"/>
              <a:gd name="connsiteX5" fmla="*/ 4190 w 4602"/>
              <a:gd name="connsiteY5" fmla="*/ 168 h 4356"/>
              <a:gd name="connsiteX6" fmla="*/ 4074 w 4602"/>
              <a:gd name="connsiteY6" fmla="*/ 228 h 4356"/>
              <a:gd name="connsiteX7" fmla="*/ 3945 w 4602"/>
              <a:gd name="connsiteY7" fmla="*/ 297 h 4356"/>
              <a:gd name="connsiteX8" fmla="*/ 3804 w 4602"/>
              <a:gd name="connsiteY8" fmla="*/ 374 h 4356"/>
              <a:gd name="connsiteX9" fmla="*/ 3652 w 4602"/>
              <a:gd name="connsiteY9" fmla="*/ 459 h 4356"/>
              <a:gd name="connsiteX10" fmla="*/ 3491 w 4602"/>
              <a:gd name="connsiteY10" fmla="*/ 555 h 4356"/>
              <a:gd name="connsiteX11" fmla="*/ 3321 w 4602"/>
              <a:gd name="connsiteY11" fmla="*/ 657 h 4356"/>
              <a:gd name="connsiteX12" fmla="*/ 3144 w 4602"/>
              <a:gd name="connsiteY12" fmla="*/ 767 h 4356"/>
              <a:gd name="connsiteX13" fmla="*/ 2961 w 4602"/>
              <a:gd name="connsiteY13" fmla="*/ 886 h 4356"/>
              <a:gd name="connsiteX14" fmla="*/ 2773 w 4602"/>
              <a:gd name="connsiteY14" fmla="*/ 1013 h 4356"/>
              <a:gd name="connsiteX15" fmla="*/ 2677 w 4602"/>
              <a:gd name="connsiteY15" fmla="*/ 1080 h 4356"/>
              <a:gd name="connsiteX16" fmla="*/ 2581 w 4602"/>
              <a:gd name="connsiteY16" fmla="*/ 1147 h 4356"/>
              <a:gd name="connsiteX17" fmla="*/ 2486 w 4602"/>
              <a:gd name="connsiteY17" fmla="*/ 1217 h 4356"/>
              <a:gd name="connsiteX18" fmla="*/ 2388 w 4602"/>
              <a:gd name="connsiteY18" fmla="*/ 1290 h 4356"/>
              <a:gd name="connsiteX19" fmla="*/ 2290 w 4602"/>
              <a:gd name="connsiteY19" fmla="*/ 1364 h 4356"/>
              <a:gd name="connsiteX20" fmla="*/ 2192 w 4602"/>
              <a:gd name="connsiteY20" fmla="*/ 1440 h 4356"/>
              <a:gd name="connsiteX21" fmla="*/ 2095 w 4602"/>
              <a:gd name="connsiteY21" fmla="*/ 1518 h 4356"/>
              <a:gd name="connsiteX22" fmla="*/ 1997 w 4602"/>
              <a:gd name="connsiteY22" fmla="*/ 1597 h 4356"/>
              <a:gd name="connsiteX23" fmla="*/ 1899 w 4602"/>
              <a:gd name="connsiteY23" fmla="*/ 1679 h 4356"/>
              <a:gd name="connsiteX24" fmla="*/ 1804 w 4602"/>
              <a:gd name="connsiteY24" fmla="*/ 1762 h 4356"/>
              <a:gd name="connsiteX25" fmla="*/ 1706 w 4602"/>
              <a:gd name="connsiteY25" fmla="*/ 1847 h 4356"/>
              <a:gd name="connsiteX26" fmla="*/ 1612 w 4602"/>
              <a:gd name="connsiteY26" fmla="*/ 1934 h 4356"/>
              <a:gd name="connsiteX27" fmla="*/ 1516 w 4602"/>
              <a:gd name="connsiteY27" fmla="*/ 2023 h 4356"/>
              <a:gd name="connsiteX28" fmla="*/ 1422 w 4602"/>
              <a:gd name="connsiteY28" fmla="*/ 2113 h 4356"/>
              <a:gd name="connsiteX29" fmla="*/ 1330 w 4602"/>
              <a:gd name="connsiteY29" fmla="*/ 2205 h 4356"/>
              <a:gd name="connsiteX30" fmla="*/ 1239 w 4602"/>
              <a:gd name="connsiteY30" fmla="*/ 2297 h 4356"/>
              <a:gd name="connsiteX31" fmla="*/ 1149 w 4602"/>
              <a:gd name="connsiteY31" fmla="*/ 2393 h 4356"/>
              <a:gd name="connsiteX32" fmla="*/ 1062 w 4602"/>
              <a:gd name="connsiteY32" fmla="*/ 2491 h 4356"/>
              <a:gd name="connsiteX33" fmla="*/ 975 w 4602"/>
              <a:gd name="connsiteY33" fmla="*/ 2591 h 4356"/>
              <a:gd name="connsiteX34" fmla="*/ 892 w 4602"/>
              <a:gd name="connsiteY34" fmla="*/ 2690 h 4356"/>
              <a:gd name="connsiteX35" fmla="*/ 809 w 4602"/>
              <a:gd name="connsiteY35" fmla="*/ 2793 h 4356"/>
              <a:gd name="connsiteX36" fmla="*/ 729 w 4602"/>
              <a:gd name="connsiteY36" fmla="*/ 2896 h 4356"/>
              <a:gd name="connsiteX37" fmla="*/ 651 w 4602"/>
              <a:gd name="connsiteY37" fmla="*/ 3003 h 4356"/>
              <a:gd name="connsiteX38" fmla="*/ 577 w 4602"/>
              <a:gd name="connsiteY38" fmla="*/ 3110 h 4356"/>
              <a:gd name="connsiteX39" fmla="*/ 505 w 4602"/>
              <a:gd name="connsiteY39" fmla="*/ 3218 h 4356"/>
              <a:gd name="connsiteX40" fmla="*/ 434 w 4602"/>
              <a:gd name="connsiteY40" fmla="*/ 3329 h 4356"/>
              <a:gd name="connsiteX41" fmla="*/ 369 w 4602"/>
              <a:gd name="connsiteY41" fmla="*/ 3441 h 4356"/>
              <a:gd name="connsiteX42" fmla="*/ 306 w 4602"/>
              <a:gd name="connsiteY42" fmla="*/ 3553 h 4356"/>
              <a:gd name="connsiteX43" fmla="*/ 246 w 4602"/>
              <a:gd name="connsiteY43" fmla="*/ 3669 h 4356"/>
              <a:gd name="connsiteX44" fmla="*/ 188 w 4602"/>
              <a:gd name="connsiteY44" fmla="*/ 3785 h 4356"/>
              <a:gd name="connsiteX45" fmla="*/ 136 w 4602"/>
              <a:gd name="connsiteY45" fmla="*/ 3902 h 4356"/>
              <a:gd name="connsiteX46" fmla="*/ 87 w 4602"/>
              <a:gd name="connsiteY46" fmla="*/ 4022 h 4356"/>
              <a:gd name="connsiteX47" fmla="*/ 42 w 4602"/>
              <a:gd name="connsiteY47" fmla="*/ 4143 h 4356"/>
              <a:gd name="connsiteX48" fmla="*/ 20 w 4602"/>
              <a:gd name="connsiteY48" fmla="*/ 4204 h 4356"/>
              <a:gd name="connsiteX49" fmla="*/ 0 w 4602"/>
              <a:gd name="connsiteY49" fmla="*/ 4356 h 4356"/>
              <a:gd name="connsiteX50" fmla="*/ 4602 w 4602"/>
              <a:gd name="connsiteY50" fmla="*/ 4320 h 4356"/>
              <a:gd name="connsiteX51" fmla="*/ 4537 w 4602"/>
              <a:gd name="connsiteY51" fmla="*/ 0 h 4356"/>
              <a:gd name="connsiteX0" fmla="*/ 4584 w 4649"/>
              <a:gd name="connsiteY0" fmla="*/ 0 h 4356"/>
              <a:gd name="connsiteX1" fmla="*/ 4584 w 4649"/>
              <a:gd name="connsiteY1" fmla="*/ 0 h 4356"/>
              <a:gd name="connsiteX2" fmla="*/ 4542 w 4649"/>
              <a:gd name="connsiteY2" fmla="*/ 20 h 4356"/>
              <a:gd name="connsiteX3" fmla="*/ 4423 w 4649"/>
              <a:gd name="connsiteY3" fmla="*/ 76 h 4356"/>
              <a:gd name="connsiteX4" fmla="*/ 4338 w 4649"/>
              <a:gd name="connsiteY4" fmla="*/ 118 h 4356"/>
              <a:gd name="connsiteX5" fmla="*/ 4237 w 4649"/>
              <a:gd name="connsiteY5" fmla="*/ 168 h 4356"/>
              <a:gd name="connsiteX6" fmla="*/ 4121 w 4649"/>
              <a:gd name="connsiteY6" fmla="*/ 228 h 4356"/>
              <a:gd name="connsiteX7" fmla="*/ 3992 w 4649"/>
              <a:gd name="connsiteY7" fmla="*/ 297 h 4356"/>
              <a:gd name="connsiteX8" fmla="*/ 3851 w 4649"/>
              <a:gd name="connsiteY8" fmla="*/ 374 h 4356"/>
              <a:gd name="connsiteX9" fmla="*/ 3699 w 4649"/>
              <a:gd name="connsiteY9" fmla="*/ 459 h 4356"/>
              <a:gd name="connsiteX10" fmla="*/ 3538 w 4649"/>
              <a:gd name="connsiteY10" fmla="*/ 555 h 4356"/>
              <a:gd name="connsiteX11" fmla="*/ 3368 w 4649"/>
              <a:gd name="connsiteY11" fmla="*/ 657 h 4356"/>
              <a:gd name="connsiteX12" fmla="*/ 3191 w 4649"/>
              <a:gd name="connsiteY12" fmla="*/ 767 h 4356"/>
              <a:gd name="connsiteX13" fmla="*/ 3008 w 4649"/>
              <a:gd name="connsiteY13" fmla="*/ 886 h 4356"/>
              <a:gd name="connsiteX14" fmla="*/ 2820 w 4649"/>
              <a:gd name="connsiteY14" fmla="*/ 1013 h 4356"/>
              <a:gd name="connsiteX15" fmla="*/ 2724 w 4649"/>
              <a:gd name="connsiteY15" fmla="*/ 1080 h 4356"/>
              <a:gd name="connsiteX16" fmla="*/ 2628 w 4649"/>
              <a:gd name="connsiteY16" fmla="*/ 1147 h 4356"/>
              <a:gd name="connsiteX17" fmla="*/ 2533 w 4649"/>
              <a:gd name="connsiteY17" fmla="*/ 1217 h 4356"/>
              <a:gd name="connsiteX18" fmla="*/ 2435 w 4649"/>
              <a:gd name="connsiteY18" fmla="*/ 1290 h 4356"/>
              <a:gd name="connsiteX19" fmla="*/ 2337 w 4649"/>
              <a:gd name="connsiteY19" fmla="*/ 1364 h 4356"/>
              <a:gd name="connsiteX20" fmla="*/ 2239 w 4649"/>
              <a:gd name="connsiteY20" fmla="*/ 1440 h 4356"/>
              <a:gd name="connsiteX21" fmla="*/ 2142 w 4649"/>
              <a:gd name="connsiteY21" fmla="*/ 1518 h 4356"/>
              <a:gd name="connsiteX22" fmla="*/ 2044 w 4649"/>
              <a:gd name="connsiteY22" fmla="*/ 1597 h 4356"/>
              <a:gd name="connsiteX23" fmla="*/ 1946 w 4649"/>
              <a:gd name="connsiteY23" fmla="*/ 1679 h 4356"/>
              <a:gd name="connsiteX24" fmla="*/ 1851 w 4649"/>
              <a:gd name="connsiteY24" fmla="*/ 1762 h 4356"/>
              <a:gd name="connsiteX25" fmla="*/ 1753 w 4649"/>
              <a:gd name="connsiteY25" fmla="*/ 1847 h 4356"/>
              <a:gd name="connsiteX26" fmla="*/ 1659 w 4649"/>
              <a:gd name="connsiteY26" fmla="*/ 1934 h 4356"/>
              <a:gd name="connsiteX27" fmla="*/ 1563 w 4649"/>
              <a:gd name="connsiteY27" fmla="*/ 2023 h 4356"/>
              <a:gd name="connsiteX28" fmla="*/ 1469 w 4649"/>
              <a:gd name="connsiteY28" fmla="*/ 2113 h 4356"/>
              <a:gd name="connsiteX29" fmla="*/ 1377 w 4649"/>
              <a:gd name="connsiteY29" fmla="*/ 2205 h 4356"/>
              <a:gd name="connsiteX30" fmla="*/ 1286 w 4649"/>
              <a:gd name="connsiteY30" fmla="*/ 2297 h 4356"/>
              <a:gd name="connsiteX31" fmla="*/ 1196 w 4649"/>
              <a:gd name="connsiteY31" fmla="*/ 2393 h 4356"/>
              <a:gd name="connsiteX32" fmla="*/ 1109 w 4649"/>
              <a:gd name="connsiteY32" fmla="*/ 2491 h 4356"/>
              <a:gd name="connsiteX33" fmla="*/ 1022 w 4649"/>
              <a:gd name="connsiteY33" fmla="*/ 2591 h 4356"/>
              <a:gd name="connsiteX34" fmla="*/ 939 w 4649"/>
              <a:gd name="connsiteY34" fmla="*/ 2690 h 4356"/>
              <a:gd name="connsiteX35" fmla="*/ 856 w 4649"/>
              <a:gd name="connsiteY35" fmla="*/ 2793 h 4356"/>
              <a:gd name="connsiteX36" fmla="*/ 776 w 4649"/>
              <a:gd name="connsiteY36" fmla="*/ 2896 h 4356"/>
              <a:gd name="connsiteX37" fmla="*/ 698 w 4649"/>
              <a:gd name="connsiteY37" fmla="*/ 3003 h 4356"/>
              <a:gd name="connsiteX38" fmla="*/ 624 w 4649"/>
              <a:gd name="connsiteY38" fmla="*/ 3110 h 4356"/>
              <a:gd name="connsiteX39" fmla="*/ 552 w 4649"/>
              <a:gd name="connsiteY39" fmla="*/ 3218 h 4356"/>
              <a:gd name="connsiteX40" fmla="*/ 481 w 4649"/>
              <a:gd name="connsiteY40" fmla="*/ 3329 h 4356"/>
              <a:gd name="connsiteX41" fmla="*/ 416 w 4649"/>
              <a:gd name="connsiteY41" fmla="*/ 3441 h 4356"/>
              <a:gd name="connsiteX42" fmla="*/ 353 w 4649"/>
              <a:gd name="connsiteY42" fmla="*/ 3553 h 4356"/>
              <a:gd name="connsiteX43" fmla="*/ 293 w 4649"/>
              <a:gd name="connsiteY43" fmla="*/ 3669 h 4356"/>
              <a:gd name="connsiteX44" fmla="*/ 235 w 4649"/>
              <a:gd name="connsiteY44" fmla="*/ 3785 h 4356"/>
              <a:gd name="connsiteX45" fmla="*/ 183 w 4649"/>
              <a:gd name="connsiteY45" fmla="*/ 3902 h 4356"/>
              <a:gd name="connsiteX46" fmla="*/ 134 w 4649"/>
              <a:gd name="connsiteY46" fmla="*/ 4022 h 4356"/>
              <a:gd name="connsiteX47" fmla="*/ 89 w 4649"/>
              <a:gd name="connsiteY47" fmla="*/ 4143 h 4356"/>
              <a:gd name="connsiteX48" fmla="*/ 67 w 4649"/>
              <a:gd name="connsiteY48" fmla="*/ 4204 h 4356"/>
              <a:gd name="connsiteX49" fmla="*/ 0 w 4649"/>
              <a:gd name="connsiteY49" fmla="*/ 4356 h 4356"/>
              <a:gd name="connsiteX50" fmla="*/ 4649 w 4649"/>
              <a:gd name="connsiteY50" fmla="*/ 4320 h 4356"/>
              <a:gd name="connsiteX51" fmla="*/ 4584 w 4649"/>
              <a:gd name="connsiteY51" fmla="*/ 0 h 4356"/>
              <a:gd name="connsiteX0" fmla="*/ 4538 w 4603"/>
              <a:gd name="connsiteY0" fmla="*/ 0 h 4356"/>
              <a:gd name="connsiteX1" fmla="*/ 4538 w 4603"/>
              <a:gd name="connsiteY1" fmla="*/ 0 h 4356"/>
              <a:gd name="connsiteX2" fmla="*/ 4496 w 4603"/>
              <a:gd name="connsiteY2" fmla="*/ 20 h 4356"/>
              <a:gd name="connsiteX3" fmla="*/ 4377 w 4603"/>
              <a:gd name="connsiteY3" fmla="*/ 76 h 4356"/>
              <a:gd name="connsiteX4" fmla="*/ 4292 w 4603"/>
              <a:gd name="connsiteY4" fmla="*/ 118 h 4356"/>
              <a:gd name="connsiteX5" fmla="*/ 4191 w 4603"/>
              <a:gd name="connsiteY5" fmla="*/ 168 h 4356"/>
              <a:gd name="connsiteX6" fmla="*/ 4075 w 4603"/>
              <a:gd name="connsiteY6" fmla="*/ 228 h 4356"/>
              <a:gd name="connsiteX7" fmla="*/ 3946 w 4603"/>
              <a:gd name="connsiteY7" fmla="*/ 297 h 4356"/>
              <a:gd name="connsiteX8" fmla="*/ 3805 w 4603"/>
              <a:gd name="connsiteY8" fmla="*/ 374 h 4356"/>
              <a:gd name="connsiteX9" fmla="*/ 3653 w 4603"/>
              <a:gd name="connsiteY9" fmla="*/ 459 h 4356"/>
              <a:gd name="connsiteX10" fmla="*/ 3492 w 4603"/>
              <a:gd name="connsiteY10" fmla="*/ 555 h 4356"/>
              <a:gd name="connsiteX11" fmla="*/ 3322 w 4603"/>
              <a:gd name="connsiteY11" fmla="*/ 657 h 4356"/>
              <a:gd name="connsiteX12" fmla="*/ 3145 w 4603"/>
              <a:gd name="connsiteY12" fmla="*/ 767 h 4356"/>
              <a:gd name="connsiteX13" fmla="*/ 2962 w 4603"/>
              <a:gd name="connsiteY13" fmla="*/ 886 h 4356"/>
              <a:gd name="connsiteX14" fmla="*/ 2774 w 4603"/>
              <a:gd name="connsiteY14" fmla="*/ 1013 h 4356"/>
              <a:gd name="connsiteX15" fmla="*/ 2678 w 4603"/>
              <a:gd name="connsiteY15" fmla="*/ 1080 h 4356"/>
              <a:gd name="connsiteX16" fmla="*/ 2582 w 4603"/>
              <a:gd name="connsiteY16" fmla="*/ 1147 h 4356"/>
              <a:gd name="connsiteX17" fmla="*/ 2487 w 4603"/>
              <a:gd name="connsiteY17" fmla="*/ 1217 h 4356"/>
              <a:gd name="connsiteX18" fmla="*/ 2389 w 4603"/>
              <a:gd name="connsiteY18" fmla="*/ 1290 h 4356"/>
              <a:gd name="connsiteX19" fmla="*/ 2291 w 4603"/>
              <a:gd name="connsiteY19" fmla="*/ 1364 h 4356"/>
              <a:gd name="connsiteX20" fmla="*/ 2193 w 4603"/>
              <a:gd name="connsiteY20" fmla="*/ 1440 h 4356"/>
              <a:gd name="connsiteX21" fmla="*/ 2096 w 4603"/>
              <a:gd name="connsiteY21" fmla="*/ 1518 h 4356"/>
              <a:gd name="connsiteX22" fmla="*/ 1998 w 4603"/>
              <a:gd name="connsiteY22" fmla="*/ 1597 h 4356"/>
              <a:gd name="connsiteX23" fmla="*/ 1900 w 4603"/>
              <a:gd name="connsiteY23" fmla="*/ 1679 h 4356"/>
              <a:gd name="connsiteX24" fmla="*/ 1805 w 4603"/>
              <a:gd name="connsiteY24" fmla="*/ 1762 h 4356"/>
              <a:gd name="connsiteX25" fmla="*/ 1707 w 4603"/>
              <a:gd name="connsiteY25" fmla="*/ 1847 h 4356"/>
              <a:gd name="connsiteX26" fmla="*/ 1613 w 4603"/>
              <a:gd name="connsiteY26" fmla="*/ 1934 h 4356"/>
              <a:gd name="connsiteX27" fmla="*/ 1517 w 4603"/>
              <a:gd name="connsiteY27" fmla="*/ 2023 h 4356"/>
              <a:gd name="connsiteX28" fmla="*/ 1423 w 4603"/>
              <a:gd name="connsiteY28" fmla="*/ 2113 h 4356"/>
              <a:gd name="connsiteX29" fmla="*/ 1331 w 4603"/>
              <a:gd name="connsiteY29" fmla="*/ 2205 h 4356"/>
              <a:gd name="connsiteX30" fmla="*/ 1240 w 4603"/>
              <a:gd name="connsiteY30" fmla="*/ 2297 h 4356"/>
              <a:gd name="connsiteX31" fmla="*/ 1150 w 4603"/>
              <a:gd name="connsiteY31" fmla="*/ 2393 h 4356"/>
              <a:gd name="connsiteX32" fmla="*/ 1063 w 4603"/>
              <a:gd name="connsiteY32" fmla="*/ 2491 h 4356"/>
              <a:gd name="connsiteX33" fmla="*/ 976 w 4603"/>
              <a:gd name="connsiteY33" fmla="*/ 2591 h 4356"/>
              <a:gd name="connsiteX34" fmla="*/ 893 w 4603"/>
              <a:gd name="connsiteY34" fmla="*/ 2690 h 4356"/>
              <a:gd name="connsiteX35" fmla="*/ 810 w 4603"/>
              <a:gd name="connsiteY35" fmla="*/ 2793 h 4356"/>
              <a:gd name="connsiteX36" fmla="*/ 730 w 4603"/>
              <a:gd name="connsiteY36" fmla="*/ 2896 h 4356"/>
              <a:gd name="connsiteX37" fmla="*/ 652 w 4603"/>
              <a:gd name="connsiteY37" fmla="*/ 3003 h 4356"/>
              <a:gd name="connsiteX38" fmla="*/ 578 w 4603"/>
              <a:gd name="connsiteY38" fmla="*/ 3110 h 4356"/>
              <a:gd name="connsiteX39" fmla="*/ 506 w 4603"/>
              <a:gd name="connsiteY39" fmla="*/ 3218 h 4356"/>
              <a:gd name="connsiteX40" fmla="*/ 435 w 4603"/>
              <a:gd name="connsiteY40" fmla="*/ 3329 h 4356"/>
              <a:gd name="connsiteX41" fmla="*/ 370 w 4603"/>
              <a:gd name="connsiteY41" fmla="*/ 3441 h 4356"/>
              <a:gd name="connsiteX42" fmla="*/ 307 w 4603"/>
              <a:gd name="connsiteY42" fmla="*/ 3553 h 4356"/>
              <a:gd name="connsiteX43" fmla="*/ 247 w 4603"/>
              <a:gd name="connsiteY43" fmla="*/ 3669 h 4356"/>
              <a:gd name="connsiteX44" fmla="*/ 189 w 4603"/>
              <a:gd name="connsiteY44" fmla="*/ 3785 h 4356"/>
              <a:gd name="connsiteX45" fmla="*/ 137 w 4603"/>
              <a:gd name="connsiteY45" fmla="*/ 3902 h 4356"/>
              <a:gd name="connsiteX46" fmla="*/ 88 w 4603"/>
              <a:gd name="connsiteY46" fmla="*/ 4022 h 4356"/>
              <a:gd name="connsiteX47" fmla="*/ 43 w 4603"/>
              <a:gd name="connsiteY47" fmla="*/ 4143 h 4356"/>
              <a:gd name="connsiteX48" fmla="*/ 21 w 4603"/>
              <a:gd name="connsiteY48" fmla="*/ 4204 h 4356"/>
              <a:gd name="connsiteX49" fmla="*/ 0 w 4603"/>
              <a:gd name="connsiteY49" fmla="*/ 4356 h 4356"/>
              <a:gd name="connsiteX50" fmla="*/ 4603 w 4603"/>
              <a:gd name="connsiteY50" fmla="*/ 4320 h 4356"/>
              <a:gd name="connsiteX51" fmla="*/ 4538 w 4603"/>
              <a:gd name="connsiteY51" fmla="*/ 0 h 4356"/>
              <a:gd name="connsiteX0" fmla="*/ 4538 w 4603"/>
              <a:gd name="connsiteY0" fmla="*/ 0 h 4356"/>
              <a:gd name="connsiteX1" fmla="*/ 4538 w 4603"/>
              <a:gd name="connsiteY1" fmla="*/ 0 h 4356"/>
              <a:gd name="connsiteX2" fmla="*/ 4496 w 4603"/>
              <a:gd name="connsiteY2" fmla="*/ 20 h 4356"/>
              <a:gd name="connsiteX3" fmla="*/ 4377 w 4603"/>
              <a:gd name="connsiteY3" fmla="*/ 76 h 4356"/>
              <a:gd name="connsiteX4" fmla="*/ 4292 w 4603"/>
              <a:gd name="connsiteY4" fmla="*/ 118 h 4356"/>
              <a:gd name="connsiteX5" fmla="*/ 4191 w 4603"/>
              <a:gd name="connsiteY5" fmla="*/ 168 h 4356"/>
              <a:gd name="connsiteX6" fmla="*/ 4075 w 4603"/>
              <a:gd name="connsiteY6" fmla="*/ 228 h 4356"/>
              <a:gd name="connsiteX7" fmla="*/ 3946 w 4603"/>
              <a:gd name="connsiteY7" fmla="*/ 297 h 4356"/>
              <a:gd name="connsiteX8" fmla="*/ 3805 w 4603"/>
              <a:gd name="connsiteY8" fmla="*/ 374 h 4356"/>
              <a:gd name="connsiteX9" fmla="*/ 3653 w 4603"/>
              <a:gd name="connsiteY9" fmla="*/ 459 h 4356"/>
              <a:gd name="connsiteX10" fmla="*/ 3492 w 4603"/>
              <a:gd name="connsiteY10" fmla="*/ 555 h 4356"/>
              <a:gd name="connsiteX11" fmla="*/ 3322 w 4603"/>
              <a:gd name="connsiteY11" fmla="*/ 657 h 4356"/>
              <a:gd name="connsiteX12" fmla="*/ 3145 w 4603"/>
              <a:gd name="connsiteY12" fmla="*/ 767 h 4356"/>
              <a:gd name="connsiteX13" fmla="*/ 2962 w 4603"/>
              <a:gd name="connsiteY13" fmla="*/ 886 h 4356"/>
              <a:gd name="connsiteX14" fmla="*/ 2774 w 4603"/>
              <a:gd name="connsiteY14" fmla="*/ 1013 h 4356"/>
              <a:gd name="connsiteX15" fmla="*/ 2678 w 4603"/>
              <a:gd name="connsiteY15" fmla="*/ 1080 h 4356"/>
              <a:gd name="connsiteX16" fmla="*/ 2582 w 4603"/>
              <a:gd name="connsiteY16" fmla="*/ 1147 h 4356"/>
              <a:gd name="connsiteX17" fmla="*/ 2487 w 4603"/>
              <a:gd name="connsiteY17" fmla="*/ 1217 h 4356"/>
              <a:gd name="connsiteX18" fmla="*/ 2389 w 4603"/>
              <a:gd name="connsiteY18" fmla="*/ 1290 h 4356"/>
              <a:gd name="connsiteX19" fmla="*/ 2291 w 4603"/>
              <a:gd name="connsiteY19" fmla="*/ 1364 h 4356"/>
              <a:gd name="connsiteX20" fmla="*/ 2193 w 4603"/>
              <a:gd name="connsiteY20" fmla="*/ 1440 h 4356"/>
              <a:gd name="connsiteX21" fmla="*/ 2096 w 4603"/>
              <a:gd name="connsiteY21" fmla="*/ 1518 h 4356"/>
              <a:gd name="connsiteX22" fmla="*/ 1998 w 4603"/>
              <a:gd name="connsiteY22" fmla="*/ 1597 h 4356"/>
              <a:gd name="connsiteX23" fmla="*/ 1900 w 4603"/>
              <a:gd name="connsiteY23" fmla="*/ 1679 h 4356"/>
              <a:gd name="connsiteX24" fmla="*/ 1805 w 4603"/>
              <a:gd name="connsiteY24" fmla="*/ 1762 h 4356"/>
              <a:gd name="connsiteX25" fmla="*/ 1707 w 4603"/>
              <a:gd name="connsiteY25" fmla="*/ 1847 h 4356"/>
              <a:gd name="connsiteX26" fmla="*/ 1613 w 4603"/>
              <a:gd name="connsiteY26" fmla="*/ 1934 h 4356"/>
              <a:gd name="connsiteX27" fmla="*/ 1517 w 4603"/>
              <a:gd name="connsiteY27" fmla="*/ 2023 h 4356"/>
              <a:gd name="connsiteX28" fmla="*/ 1423 w 4603"/>
              <a:gd name="connsiteY28" fmla="*/ 2113 h 4356"/>
              <a:gd name="connsiteX29" fmla="*/ 1331 w 4603"/>
              <a:gd name="connsiteY29" fmla="*/ 2205 h 4356"/>
              <a:gd name="connsiteX30" fmla="*/ 1240 w 4603"/>
              <a:gd name="connsiteY30" fmla="*/ 2297 h 4356"/>
              <a:gd name="connsiteX31" fmla="*/ 1150 w 4603"/>
              <a:gd name="connsiteY31" fmla="*/ 2393 h 4356"/>
              <a:gd name="connsiteX32" fmla="*/ 1063 w 4603"/>
              <a:gd name="connsiteY32" fmla="*/ 2491 h 4356"/>
              <a:gd name="connsiteX33" fmla="*/ 976 w 4603"/>
              <a:gd name="connsiteY33" fmla="*/ 2591 h 4356"/>
              <a:gd name="connsiteX34" fmla="*/ 893 w 4603"/>
              <a:gd name="connsiteY34" fmla="*/ 2690 h 4356"/>
              <a:gd name="connsiteX35" fmla="*/ 810 w 4603"/>
              <a:gd name="connsiteY35" fmla="*/ 2793 h 4356"/>
              <a:gd name="connsiteX36" fmla="*/ 730 w 4603"/>
              <a:gd name="connsiteY36" fmla="*/ 2896 h 4356"/>
              <a:gd name="connsiteX37" fmla="*/ 652 w 4603"/>
              <a:gd name="connsiteY37" fmla="*/ 3003 h 4356"/>
              <a:gd name="connsiteX38" fmla="*/ 578 w 4603"/>
              <a:gd name="connsiteY38" fmla="*/ 3110 h 4356"/>
              <a:gd name="connsiteX39" fmla="*/ 506 w 4603"/>
              <a:gd name="connsiteY39" fmla="*/ 3218 h 4356"/>
              <a:gd name="connsiteX40" fmla="*/ 435 w 4603"/>
              <a:gd name="connsiteY40" fmla="*/ 3329 h 4356"/>
              <a:gd name="connsiteX41" fmla="*/ 370 w 4603"/>
              <a:gd name="connsiteY41" fmla="*/ 3441 h 4356"/>
              <a:gd name="connsiteX42" fmla="*/ 307 w 4603"/>
              <a:gd name="connsiteY42" fmla="*/ 3553 h 4356"/>
              <a:gd name="connsiteX43" fmla="*/ 247 w 4603"/>
              <a:gd name="connsiteY43" fmla="*/ 3669 h 4356"/>
              <a:gd name="connsiteX44" fmla="*/ 189 w 4603"/>
              <a:gd name="connsiteY44" fmla="*/ 3785 h 4356"/>
              <a:gd name="connsiteX45" fmla="*/ 137 w 4603"/>
              <a:gd name="connsiteY45" fmla="*/ 3902 h 4356"/>
              <a:gd name="connsiteX46" fmla="*/ 88 w 4603"/>
              <a:gd name="connsiteY46" fmla="*/ 4022 h 4356"/>
              <a:gd name="connsiteX47" fmla="*/ 43 w 4603"/>
              <a:gd name="connsiteY47" fmla="*/ 4143 h 4356"/>
              <a:gd name="connsiteX48" fmla="*/ 21 w 4603"/>
              <a:gd name="connsiteY48" fmla="*/ 4204 h 4356"/>
              <a:gd name="connsiteX49" fmla="*/ 0 w 4603"/>
              <a:gd name="connsiteY49" fmla="*/ 4356 h 4356"/>
              <a:gd name="connsiteX50" fmla="*/ 4603 w 4603"/>
              <a:gd name="connsiteY50" fmla="*/ 4320 h 4356"/>
              <a:gd name="connsiteX51" fmla="*/ 4538 w 4603"/>
              <a:gd name="connsiteY51" fmla="*/ 0 h 435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603" h="4356">
                <a:moveTo>
                  <a:pt x="4538" y="0"/>
                </a:moveTo>
                <a:lnTo>
                  <a:pt x="4538" y="0"/>
                </a:lnTo>
                <a:cubicBezTo>
                  <a:pt x="4524" y="7"/>
                  <a:pt x="4510" y="13"/>
                  <a:pt x="4496" y="20"/>
                </a:cubicBezTo>
                <a:lnTo>
                  <a:pt x="4377" y="76"/>
                </a:lnTo>
                <a:lnTo>
                  <a:pt x="4292" y="118"/>
                </a:lnTo>
                <a:lnTo>
                  <a:pt x="4191" y="168"/>
                </a:lnTo>
                <a:lnTo>
                  <a:pt x="4075" y="228"/>
                </a:lnTo>
                <a:lnTo>
                  <a:pt x="3946" y="297"/>
                </a:lnTo>
                <a:lnTo>
                  <a:pt x="3805" y="374"/>
                </a:lnTo>
                <a:cubicBezTo>
                  <a:pt x="3754" y="402"/>
                  <a:pt x="3704" y="431"/>
                  <a:pt x="3653" y="459"/>
                </a:cubicBezTo>
                <a:lnTo>
                  <a:pt x="3492" y="555"/>
                </a:lnTo>
                <a:lnTo>
                  <a:pt x="3322" y="657"/>
                </a:lnTo>
                <a:lnTo>
                  <a:pt x="3145" y="767"/>
                </a:lnTo>
                <a:lnTo>
                  <a:pt x="2962" y="886"/>
                </a:lnTo>
                <a:lnTo>
                  <a:pt x="2774" y="1013"/>
                </a:lnTo>
                <a:cubicBezTo>
                  <a:pt x="2742" y="1035"/>
                  <a:pt x="2710" y="1058"/>
                  <a:pt x="2678" y="1080"/>
                </a:cubicBezTo>
                <a:cubicBezTo>
                  <a:pt x="2646" y="1102"/>
                  <a:pt x="2614" y="1125"/>
                  <a:pt x="2582" y="1147"/>
                </a:cubicBezTo>
                <a:cubicBezTo>
                  <a:pt x="2550" y="1170"/>
                  <a:pt x="2519" y="1194"/>
                  <a:pt x="2487" y="1217"/>
                </a:cubicBezTo>
                <a:cubicBezTo>
                  <a:pt x="2454" y="1241"/>
                  <a:pt x="2422" y="1266"/>
                  <a:pt x="2389" y="1290"/>
                </a:cubicBezTo>
                <a:lnTo>
                  <a:pt x="2291" y="1364"/>
                </a:lnTo>
                <a:cubicBezTo>
                  <a:pt x="2258" y="1389"/>
                  <a:pt x="2226" y="1415"/>
                  <a:pt x="2193" y="1440"/>
                </a:cubicBezTo>
                <a:lnTo>
                  <a:pt x="2096" y="1518"/>
                </a:lnTo>
                <a:cubicBezTo>
                  <a:pt x="2063" y="1544"/>
                  <a:pt x="2031" y="1571"/>
                  <a:pt x="1998" y="1597"/>
                </a:cubicBezTo>
                <a:cubicBezTo>
                  <a:pt x="1965" y="1624"/>
                  <a:pt x="1933" y="1652"/>
                  <a:pt x="1900" y="1679"/>
                </a:cubicBezTo>
                <a:lnTo>
                  <a:pt x="1805" y="1762"/>
                </a:lnTo>
                <a:cubicBezTo>
                  <a:pt x="1772" y="1790"/>
                  <a:pt x="1740" y="1819"/>
                  <a:pt x="1707" y="1847"/>
                </a:cubicBezTo>
                <a:lnTo>
                  <a:pt x="1613" y="1934"/>
                </a:lnTo>
                <a:cubicBezTo>
                  <a:pt x="1581" y="1964"/>
                  <a:pt x="1549" y="1993"/>
                  <a:pt x="1517" y="2023"/>
                </a:cubicBezTo>
                <a:cubicBezTo>
                  <a:pt x="1486" y="2053"/>
                  <a:pt x="1454" y="2083"/>
                  <a:pt x="1423" y="2113"/>
                </a:cubicBezTo>
                <a:lnTo>
                  <a:pt x="1331" y="2205"/>
                </a:lnTo>
                <a:cubicBezTo>
                  <a:pt x="1301" y="2236"/>
                  <a:pt x="1270" y="2266"/>
                  <a:pt x="1240" y="2297"/>
                </a:cubicBezTo>
                <a:lnTo>
                  <a:pt x="1150" y="2393"/>
                </a:lnTo>
                <a:cubicBezTo>
                  <a:pt x="1121" y="2426"/>
                  <a:pt x="1092" y="2458"/>
                  <a:pt x="1063" y="2491"/>
                </a:cubicBezTo>
                <a:cubicBezTo>
                  <a:pt x="1034" y="2524"/>
                  <a:pt x="1005" y="2558"/>
                  <a:pt x="976" y="2591"/>
                </a:cubicBezTo>
                <a:cubicBezTo>
                  <a:pt x="948" y="2624"/>
                  <a:pt x="921" y="2657"/>
                  <a:pt x="893" y="2690"/>
                </a:cubicBezTo>
                <a:cubicBezTo>
                  <a:pt x="865" y="2724"/>
                  <a:pt x="838" y="2759"/>
                  <a:pt x="810" y="2793"/>
                </a:cubicBezTo>
                <a:cubicBezTo>
                  <a:pt x="783" y="2827"/>
                  <a:pt x="757" y="2862"/>
                  <a:pt x="730" y="2896"/>
                </a:cubicBezTo>
                <a:cubicBezTo>
                  <a:pt x="704" y="2932"/>
                  <a:pt x="678" y="2967"/>
                  <a:pt x="652" y="3003"/>
                </a:cubicBezTo>
                <a:lnTo>
                  <a:pt x="578" y="3110"/>
                </a:lnTo>
                <a:lnTo>
                  <a:pt x="506" y="3218"/>
                </a:lnTo>
                <a:cubicBezTo>
                  <a:pt x="482" y="3255"/>
                  <a:pt x="459" y="3292"/>
                  <a:pt x="435" y="3329"/>
                </a:cubicBezTo>
                <a:cubicBezTo>
                  <a:pt x="413" y="3366"/>
                  <a:pt x="392" y="3404"/>
                  <a:pt x="370" y="3441"/>
                </a:cubicBezTo>
                <a:cubicBezTo>
                  <a:pt x="349" y="3478"/>
                  <a:pt x="328" y="3516"/>
                  <a:pt x="307" y="3553"/>
                </a:cubicBezTo>
                <a:cubicBezTo>
                  <a:pt x="287" y="3592"/>
                  <a:pt x="267" y="3630"/>
                  <a:pt x="247" y="3669"/>
                </a:cubicBezTo>
                <a:cubicBezTo>
                  <a:pt x="228" y="3708"/>
                  <a:pt x="208" y="3746"/>
                  <a:pt x="189" y="3785"/>
                </a:cubicBezTo>
                <a:cubicBezTo>
                  <a:pt x="172" y="3824"/>
                  <a:pt x="154" y="3863"/>
                  <a:pt x="137" y="3902"/>
                </a:cubicBezTo>
                <a:cubicBezTo>
                  <a:pt x="121" y="3942"/>
                  <a:pt x="104" y="3982"/>
                  <a:pt x="88" y="4022"/>
                </a:cubicBezTo>
                <a:cubicBezTo>
                  <a:pt x="73" y="4062"/>
                  <a:pt x="58" y="4103"/>
                  <a:pt x="43" y="4143"/>
                </a:cubicBezTo>
                <a:cubicBezTo>
                  <a:pt x="36" y="4163"/>
                  <a:pt x="28" y="4184"/>
                  <a:pt x="21" y="4204"/>
                </a:cubicBezTo>
                <a:cubicBezTo>
                  <a:pt x="14" y="4225"/>
                  <a:pt x="7" y="4335"/>
                  <a:pt x="0" y="4356"/>
                </a:cubicBezTo>
                <a:lnTo>
                  <a:pt x="4603" y="4320"/>
                </a:lnTo>
                <a:cubicBezTo>
                  <a:pt x="4581" y="2880"/>
                  <a:pt x="4560" y="1440"/>
                  <a:pt x="4538" y="0"/>
                </a:cubicBezTo>
              </a:path>
            </a:pathLst>
          </a:custGeom>
          <a:gradFill>
            <a:gsLst>
              <a:gs pos="0">
                <a:schemeClr val="tx1">
                  <a:alpha val="1000"/>
                </a:schemeClr>
              </a:gs>
              <a:gs pos="50000">
                <a:schemeClr val="tx1">
                  <a:alpha val="14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0" name=""/>
          <p:cNvSpPr/>
          <p:nvPr/>
        </p:nvSpPr>
        <p:spPr>
          <a:xfrm>
            <a:off x="-42" y="0"/>
            <a:ext cx="4212166" cy="6858000"/>
          </a:xfrm>
          <a:custGeom>
            <a:avLst/>
            <a:gdLst/>
            <a:cxnLst>
              <a:cxn ang="0">
                <a:pos x="585" y="0"/>
              </a:cxn>
              <a:cxn ang="0">
                <a:pos x="716" y="272"/>
              </a:cxn>
              <a:cxn ang="0">
                <a:pos x="912" y="704"/>
              </a:cxn>
              <a:cxn ang="0">
                <a:pos x="1030" y="976"/>
              </a:cxn>
              <a:cxn ang="0">
                <a:pos x="1156" y="1276"/>
              </a:cxn>
              <a:cxn ang="0">
                <a:pos x="1288" y="1601"/>
              </a:cxn>
              <a:cxn ang="0">
                <a:pos x="1419" y="1942"/>
              </a:cxn>
              <a:cxn ang="0">
                <a:pos x="1545" y="2293"/>
              </a:cxn>
              <a:cxn ang="0">
                <a:pos x="1664" y="2649"/>
              </a:cxn>
              <a:cxn ang="0">
                <a:pos x="1771" y="3003"/>
              </a:cxn>
              <a:cxn ang="0">
                <a:pos x="1817" y="3177"/>
              </a:cxn>
              <a:cxn ang="0">
                <a:pos x="1860" y="3348"/>
              </a:cxn>
              <a:cxn ang="0">
                <a:pos x="1898" y="3517"/>
              </a:cxn>
              <a:cxn ang="0">
                <a:pos x="1930" y="3679"/>
              </a:cxn>
              <a:cxn ang="0">
                <a:pos x="1955" y="3837"/>
              </a:cxn>
              <a:cxn ang="0">
                <a:pos x="1974" y="3989"/>
              </a:cxn>
              <a:cxn ang="0">
                <a:pos x="1986" y="4136"/>
              </a:cxn>
              <a:cxn ang="0">
                <a:pos x="1990" y="4273"/>
              </a:cxn>
              <a:cxn ang="0">
                <a:pos x="0" y="4320"/>
              </a:cxn>
              <a:cxn ang="0">
                <a:pos x="40" y="4279"/>
              </a:cxn>
              <a:cxn ang="0">
                <a:pos x="101" y="4206"/>
              </a:cxn>
              <a:cxn ang="0">
                <a:pos x="186" y="4098"/>
              </a:cxn>
              <a:cxn ang="0">
                <a:pos x="284" y="3956"/>
              </a:cxn>
              <a:cxn ang="0">
                <a:pos x="364" y="3827"/>
              </a:cxn>
              <a:cxn ang="0">
                <a:pos x="420" y="3730"/>
              </a:cxn>
              <a:cxn ang="0">
                <a:pos x="474" y="3626"/>
              </a:cxn>
              <a:cxn ang="0">
                <a:pos x="528" y="3514"/>
              </a:cxn>
              <a:cxn ang="0">
                <a:pos x="581" y="3392"/>
              </a:cxn>
              <a:cxn ang="0">
                <a:pos x="632" y="3263"/>
              </a:cxn>
              <a:cxn ang="0">
                <a:pos x="679" y="3127"/>
              </a:cxn>
              <a:cxn ang="0">
                <a:pos x="721" y="2982"/>
              </a:cxn>
              <a:cxn ang="0">
                <a:pos x="761" y="2830"/>
              </a:cxn>
              <a:cxn ang="0">
                <a:pos x="793" y="2671"/>
              </a:cxn>
              <a:cxn ang="0">
                <a:pos x="819" y="2504"/>
              </a:cxn>
              <a:cxn ang="0">
                <a:pos x="838" y="2328"/>
              </a:cxn>
              <a:cxn ang="0">
                <a:pos x="850" y="2147"/>
              </a:cxn>
              <a:cxn ang="0">
                <a:pos x="852" y="1958"/>
              </a:cxn>
              <a:cxn ang="0">
                <a:pos x="844" y="1762"/>
              </a:cxn>
              <a:cxn ang="0">
                <a:pos x="827" y="1559"/>
              </a:cxn>
              <a:cxn ang="0">
                <a:pos x="797" y="1348"/>
              </a:cxn>
              <a:cxn ang="0">
                <a:pos x="756" y="1130"/>
              </a:cxn>
              <a:cxn ang="0">
                <a:pos x="701" y="906"/>
              </a:cxn>
              <a:cxn ang="0">
                <a:pos x="634" y="676"/>
              </a:cxn>
              <a:cxn ang="0">
                <a:pos x="552" y="439"/>
              </a:cxn>
              <a:cxn ang="0">
                <a:pos x="454" y="195"/>
              </a:cxn>
              <a:cxn ang="0">
                <a:pos x="585" y="0"/>
              </a:cxn>
            </a:cxnLst>
            <a:rect l="0" t="0" r="r" b="b"/>
            <a:pathLst>
              <a:path w="1990" h="4320">
                <a:moveTo>
                  <a:pt x="585" y="0"/>
                </a:moveTo>
                <a:lnTo>
                  <a:pt x="585" y="0"/>
                </a:lnTo>
                <a:lnTo>
                  <a:pt x="645" y="124"/>
                </a:lnTo>
                <a:lnTo>
                  <a:pt x="716" y="272"/>
                </a:lnTo>
                <a:lnTo>
                  <a:pt x="805" y="467"/>
                </a:lnTo>
                <a:lnTo>
                  <a:pt x="912" y="704"/>
                </a:lnTo>
                <a:lnTo>
                  <a:pt x="969" y="836"/>
                </a:lnTo>
                <a:lnTo>
                  <a:pt x="1030" y="976"/>
                </a:lnTo>
                <a:lnTo>
                  <a:pt x="1093" y="1122"/>
                </a:lnTo>
                <a:lnTo>
                  <a:pt x="1156" y="1276"/>
                </a:lnTo>
                <a:lnTo>
                  <a:pt x="1222" y="1437"/>
                </a:lnTo>
                <a:lnTo>
                  <a:pt x="1288" y="1601"/>
                </a:lnTo>
                <a:lnTo>
                  <a:pt x="1353" y="1769"/>
                </a:lnTo>
                <a:lnTo>
                  <a:pt x="1419" y="1942"/>
                </a:lnTo>
                <a:lnTo>
                  <a:pt x="1482" y="2116"/>
                </a:lnTo>
                <a:lnTo>
                  <a:pt x="1545" y="2293"/>
                </a:lnTo>
                <a:lnTo>
                  <a:pt x="1607" y="2472"/>
                </a:lnTo>
                <a:lnTo>
                  <a:pt x="1664" y="2649"/>
                </a:lnTo>
                <a:lnTo>
                  <a:pt x="1719" y="2827"/>
                </a:lnTo>
                <a:lnTo>
                  <a:pt x="1771" y="3003"/>
                </a:lnTo>
                <a:lnTo>
                  <a:pt x="1795" y="3091"/>
                </a:lnTo>
                <a:lnTo>
                  <a:pt x="1817" y="3177"/>
                </a:lnTo>
                <a:lnTo>
                  <a:pt x="1839" y="3263"/>
                </a:lnTo>
                <a:lnTo>
                  <a:pt x="1860" y="3348"/>
                </a:lnTo>
                <a:lnTo>
                  <a:pt x="1880" y="3433"/>
                </a:lnTo>
                <a:lnTo>
                  <a:pt x="1898" y="3517"/>
                </a:lnTo>
                <a:lnTo>
                  <a:pt x="1914" y="3599"/>
                </a:lnTo>
                <a:lnTo>
                  <a:pt x="1930" y="3679"/>
                </a:lnTo>
                <a:lnTo>
                  <a:pt x="1943" y="3760"/>
                </a:lnTo>
                <a:lnTo>
                  <a:pt x="1955" y="3837"/>
                </a:lnTo>
                <a:lnTo>
                  <a:pt x="1965" y="3915"/>
                </a:lnTo>
                <a:lnTo>
                  <a:pt x="1974" y="3989"/>
                </a:lnTo>
                <a:lnTo>
                  <a:pt x="1981" y="4064"/>
                </a:lnTo>
                <a:lnTo>
                  <a:pt x="1986" y="4136"/>
                </a:lnTo>
                <a:lnTo>
                  <a:pt x="1989" y="4206"/>
                </a:lnTo>
                <a:lnTo>
                  <a:pt x="1990" y="4273"/>
                </a:lnTo>
                <a:lnTo>
                  <a:pt x="0" y="4320"/>
                </a:lnTo>
                <a:lnTo>
                  <a:pt x="0" y="4320"/>
                </a:lnTo>
                <a:lnTo>
                  <a:pt x="18" y="4301"/>
                </a:lnTo>
                <a:lnTo>
                  <a:pt x="40" y="4279"/>
                </a:lnTo>
                <a:lnTo>
                  <a:pt x="67" y="4247"/>
                </a:lnTo>
                <a:lnTo>
                  <a:pt x="101" y="4206"/>
                </a:lnTo>
                <a:lnTo>
                  <a:pt x="140" y="4156"/>
                </a:lnTo>
                <a:lnTo>
                  <a:pt x="186" y="4098"/>
                </a:lnTo>
                <a:lnTo>
                  <a:pt x="234" y="4032"/>
                </a:lnTo>
                <a:lnTo>
                  <a:pt x="284" y="3956"/>
                </a:lnTo>
                <a:lnTo>
                  <a:pt x="338" y="3872"/>
                </a:lnTo>
                <a:lnTo>
                  <a:pt x="364" y="3827"/>
                </a:lnTo>
                <a:lnTo>
                  <a:pt x="392" y="3780"/>
                </a:lnTo>
                <a:lnTo>
                  <a:pt x="420" y="3730"/>
                </a:lnTo>
                <a:lnTo>
                  <a:pt x="446" y="3679"/>
                </a:lnTo>
                <a:lnTo>
                  <a:pt x="474" y="3626"/>
                </a:lnTo>
                <a:lnTo>
                  <a:pt x="502" y="3571"/>
                </a:lnTo>
                <a:lnTo>
                  <a:pt x="528" y="3514"/>
                </a:lnTo>
                <a:lnTo>
                  <a:pt x="555" y="3454"/>
                </a:lnTo>
                <a:lnTo>
                  <a:pt x="581" y="3392"/>
                </a:lnTo>
                <a:lnTo>
                  <a:pt x="607" y="3329"/>
                </a:lnTo>
                <a:lnTo>
                  <a:pt x="632" y="3263"/>
                </a:lnTo>
                <a:lnTo>
                  <a:pt x="656" y="3196"/>
                </a:lnTo>
                <a:lnTo>
                  <a:pt x="679" y="3127"/>
                </a:lnTo>
                <a:lnTo>
                  <a:pt x="701" y="3056"/>
                </a:lnTo>
                <a:lnTo>
                  <a:pt x="721" y="2982"/>
                </a:lnTo>
                <a:lnTo>
                  <a:pt x="742" y="2908"/>
                </a:lnTo>
                <a:lnTo>
                  <a:pt x="761" y="2830"/>
                </a:lnTo>
                <a:lnTo>
                  <a:pt x="777" y="2751"/>
                </a:lnTo>
                <a:lnTo>
                  <a:pt x="793" y="2671"/>
                </a:lnTo>
                <a:lnTo>
                  <a:pt x="808" y="2587"/>
                </a:lnTo>
                <a:lnTo>
                  <a:pt x="819" y="2504"/>
                </a:lnTo>
                <a:lnTo>
                  <a:pt x="830" y="2418"/>
                </a:lnTo>
                <a:lnTo>
                  <a:pt x="838" y="2328"/>
                </a:lnTo>
                <a:lnTo>
                  <a:pt x="846" y="2239"/>
                </a:lnTo>
                <a:lnTo>
                  <a:pt x="850" y="2147"/>
                </a:lnTo>
                <a:lnTo>
                  <a:pt x="852" y="2053"/>
                </a:lnTo>
                <a:lnTo>
                  <a:pt x="852" y="1958"/>
                </a:lnTo>
                <a:lnTo>
                  <a:pt x="850" y="1860"/>
                </a:lnTo>
                <a:lnTo>
                  <a:pt x="844" y="1762"/>
                </a:lnTo>
                <a:lnTo>
                  <a:pt x="837" y="1661"/>
                </a:lnTo>
                <a:lnTo>
                  <a:pt x="827" y="1559"/>
                </a:lnTo>
                <a:lnTo>
                  <a:pt x="814" y="1453"/>
                </a:lnTo>
                <a:lnTo>
                  <a:pt x="797" y="1348"/>
                </a:lnTo>
                <a:lnTo>
                  <a:pt x="778" y="1240"/>
                </a:lnTo>
                <a:lnTo>
                  <a:pt x="756" y="1130"/>
                </a:lnTo>
                <a:lnTo>
                  <a:pt x="730" y="1019"/>
                </a:lnTo>
                <a:lnTo>
                  <a:pt x="701" y="906"/>
                </a:lnTo>
                <a:lnTo>
                  <a:pt x="669" y="792"/>
                </a:lnTo>
                <a:lnTo>
                  <a:pt x="634" y="676"/>
                </a:lnTo>
                <a:lnTo>
                  <a:pt x="594" y="558"/>
                </a:lnTo>
                <a:lnTo>
                  <a:pt x="552" y="439"/>
                </a:lnTo>
                <a:lnTo>
                  <a:pt x="503" y="318"/>
                </a:lnTo>
                <a:lnTo>
                  <a:pt x="454" y="195"/>
                </a:lnTo>
                <a:lnTo>
                  <a:pt x="398" y="70"/>
                </a:lnTo>
                <a:lnTo>
                  <a:pt x="585" y="0"/>
                </a:lnTo>
              </a:path>
            </a:pathLst>
          </a:custGeom>
          <a:gradFill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5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1" name=""/>
          <p:cNvSpPr/>
          <p:nvPr/>
        </p:nvSpPr>
        <p:spPr>
          <a:xfrm>
            <a:off x="8041217" y="0"/>
            <a:ext cx="4212166" cy="6858000"/>
          </a:xfrm>
          <a:custGeom>
            <a:avLst/>
            <a:gdLst/>
            <a:cxnLst>
              <a:cxn ang="0">
                <a:pos x="0" y="4297"/>
              </a:cxn>
              <a:cxn ang="0">
                <a:pos x="0" y="4297"/>
              </a:cxn>
              <a:cxn ang="0">
                <a:pos x="3" y="4267"/>
              </a:cxn>
              <a:cxn ang="0">
                <a:pos x="10" y="4180"/>
              </a:cxn>
              <a:cxn ang="0">
                <a:pos x="25" y="4042"/>
              </a:cxn>
              <a:cxn ang="0">
                <a:pos x="37" y="3956"/>
              </a:cxn>
              <a:cxn ang="0">
                <a:pos x="48" y="3859"/>
              </a:cxn>
              <a:cxn ang="0">
                <a:pos x="64" y="3752"/>
              </a:cxn>
              <a:cxn ang="0">
                <a:pos x="82" y="3635"/>
              </a:cxn>
              <a:cxn ang="0">
                <a:pos x="102" y="3509"/>
              </a:cxn>
              <a:cxn ang="0">
                <a:pos x="126" y="3376"/>
              </a:cxn>
              <a:cxn ang="0">
                <a:pos x="152" y="3234"/>
              </a:cxn>
              <a:cxn ang="0">
                <a:pos x="181" y="3086"/>
              </a:cxn>
              <a:cxn ang="0">
                <a:pos x="214" y="2931"/>
              </a:cxn>
              <a:cxn ang="0">
                <a:pos x="250" y="2772"/>
              </a:cxn>
              <a:cxn ang="0">
                <a:pos x="290" y="2606"/>
              </a:cxn>
              <a:cxn ang="0">
                <a:pos x="334" y="2438"/>
              </a:cxn>
              <a:cxn ang="0">
                <a:pos x="382" y="2265"/>
              </a:cxn>
              <a:cxn ang="0">
                <a:pos x="433" y="2090"/>
              </a:cxn>
              <a:cxn ang="0">
                <a:pos x="461" y="2002"/>
              </a:cxn>
              <a:cxn ang="0">
                <a:pos x="490" y="1913"/>
              </a:cxn>
              <a:cxn ang="0">
                <a:pos x="519" y="1823"/>
              </a:cxn>
              <a:cxn ang="0">
                <a:pos x="550" y="1733"/>
              </a:cxn>
              <a:cxn ang="0">
                <a:pos x="582" y="1643"/>
              </a:cxn>
              <a:cxn ang="0">
                <a:pos x="616" y="1553"/>
              </a:cxn>
              <a:cxn ang="0">
                <a:pos x="651" y="1463"/>
              </a:cxn>
              <a:cxn ang="0">
                <a:pos x="686" y="1373"/>
              </a:cxn>
              <a:cxn ang="0">
                <a:pos x="723" y="1282"/>
              </a:cxn>
              <a:cxn ang="0">
                <a:pos x="761" y="1193"/>
              </a:cxn>
              <a:cxn ang="0">
                <a:pos x="800" y="1103"/>
              </a:cxn>
              <a:cxn ang="0">
                <a:pos x="841" y="1014"/>
              </a:cxn>
              <a:cxn ang="0">
                <a:pos x="884" y="925"/>
              </a:cxn>
              <a:cxn ang="0">
                <a:pos x="928" y="837"/>
              </a:cxn>
              <a:cxn ang="0">
                <a:pos x="972" y="749"/>
              </a:cxn>
              <a:cxn ang="0">
                <a:pos x="1018" y="661"/>
              </a:cxn>
              <a:cxn ang="0">
                <a:pos x="1065" y="575"/>
              </a:cxn>
              <a:cxn ang="0">
                <a:pos x="1115" y="490"/>
              </a:cxn>
              <a:cxn ang="0">
                <a:pos x="1165" y="405"/>
              </a:cxn>
              <a:cxn ang="0">
                <a:pos x="1217" y="322"/>
              </a:cxn>
              <a:cxn ang="0">
                <a:pos x="1270" y="240"/>
              </a:cxn>
              <a:cxn ang="0">
                <a:pos x="1326" y="158"/>
              </a:cxn>
              <a:cxn ang="0">
                <a:pos x="1381" y="79"/>
              </a:cxn>
              <a:cxn ang="0">
                <a:pos x="1440" y="0"/>
              </a:cxn>
              <a:cxn ang="0">
                <a:pos x="1967" y="12"/>
              </a:cxn>
              <a:cxn ang="0">
                <a:pos x="1990" y="4320"/>
              </a:cxn>
              <a:cxn ang="0">
                <a:pos x="0" y="4297"/>
              </a:cxn>
            </a:cxnLst>
            <a:rect l="0" t="0" r="r" b="b"/>
            <a:pathLst>
              <a:path w="1990" h="4320">
                <a:moveTo>
                  <a:pt x="0" y="4297"/>
                </a:moveTo>
                <a:lnTo>
                  <a:pt x="0" y="4297"/>
                </a:lnTo>
                <a:lnTo>
                  <a:pt x="3" y="4267"/>
                </a:lnTo>
                <a:lnTo>
                  <a:pt x="10" y="4180"/>
                </a:lnTo>
                <a:lnTo>
                  <a:pt x="25" y="4042"/>
                </a:lnTo>
                <a:lnTo>
                  <a:pt x="37" y="3956"/>
                </a:lnTo>
                <a:lnTo>
                  <a:pt x="48" y="3859"/>
                </a:lnTo>
                <a:lnTo>
                  <a:pt x="64" y="3752"/>
                </a:lnTo>
                <a:lnTo>
                  <a:pt x="82" y="3635"/>
                </a:lnTo>
                <a:lnTo>
                  <a:pt x="102" y="3509"/>
                </a:lnTo>
                <a:lnTo>
                  <a:pt x="126" y="3376"/>
                </a:lnTo>
                <a:lnTo>
                  <a:pt x="152" y="3234"/>
                </a:lnTo>
                <a:lnTo>
                  <a:pt x="181" y="3086"/>
                </a:lnTo>
                <a:lnTo>
                  <a:pt x="214" y="2931"/>
                </a:lnTo>
                <a:lnTo>
                  <a:pt x="250" y="2772"/>
                </a:lnTo>
                <a:lnTo>
                  <a:pt x="290" y="2606"/>
                </a:lnTo>
                <a:lnTo>
                  <a:pt x="334" y="2438"/>
                </a:lnTo>
                <a:lnTo>
                  <a:pt x="382" y="2265"/>
                </a:lnTo>
                <a:lnTo>
                  <a:pt x="433" y="2090"/>
                </a:lnTo>
                <a:lnTo>
                  <a:pt x="461" y="2002"/>
                </a:lnTo>
                <a:lnTo>
                  <a:pt x="490" y="1913"/>
                </a:lnTo>
                <a:lnTo>
                  <a:pt x="519" y="1823"/>
                </a:lnTo>
                <a:lnTo>
                  <a:pt x="550" y="1733"/>
                </a:lnTo>
                <a:lnTo>
                  <a:pt x="582" y="1643"/>
                </a:lnTo>
                <a:lnTo>
                  <a:pt x="616" y="1553"/>
                </a:lnTo>
                <a:lnTo>
                  <a:pt x="651" y="1463"/>
                </a:lnTo>
                <a:lnTo>
                  <a:pt x="686" y="1373"/>
                </a:lnTo>
                <a:lnTo>
                  <a:pt x="723" y="1282"/>
                </a:lnTo>
                <a:lnTo>
                  <a:pt x="761" y="1193"/>
                </a:lnTo>
                <a:lnTo>
                  <a:pt x="800" y="1103"/>
                </a:lnTo>
                <a:lnTo>
                  <a:pt x="841" y="1014"/>
                </a:lnTo>
                <a:lnTo>
                  <a:pt x="884" y="925"/>
                </a:lnTo>
                <a:lnTo>
                  <a:pt x="928" y="837"/>
                </a:lnTo>
                <a:lnTo>
                  <a:pt x="972" y="749"/>
                </a:lnTo>
                <a:lnTo>
                  <a:pt x="1018" y="661"/>
                </a:lnTo>
                <a:lnTo>
                  <a:pt x="1065" y="575"/>
                </a:lnTo>
                <a:lnTo>
                  <a:pt x="1115" y="490"/>
                </a:lnTo>
                <a:lnTo>
                  <a:pt x="1165" y="405"/>
                </a:lnTo>
                <a:lnTo>
                  <a:pt x="1217" y="322"/>
                </a:lnTo>
                <a:lnTo>
                  <a:pt x="1270" y="240"/>
                </a:lnTo>
                <a:lnTo>
                  <a:pt x="1326" y="158"/>
                </a:lnTo>
                <a:lnTo>
                  <a:pt x="1381" y="79"/>
                </a:lnTo>
                <a:lnTo>
                  <a:pt x="1440" y="0"/>
                </a:lnTo>
                <a:lnTo>
                  <a:pt x="1967" y="12"/>
                </a:lnTo>
                <a:lnTo>
                  <a:pt x="1990" y="4320"/>
                </a:lnTo>
                <a:lnTo>
                  <a:pt x="0" y="4297"/>
                </a:lnTo>
              </a:path>
            </a:pathLst>
          </a:custGeom>
          <a:gradFill>
            <a:gsLst>
              <a:gs pos="10000">
                <a:schemeClr val="tx1">
                  <a:alpha val="7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2" name=""/>
          <p:cNvSpPr/>
          <p:nvPr/>
        </p:nvSpPr>
        <p:spPr>
          <a:xfrm>
            <a:off x="4000499" y="1079500"/>
            <a:ext cx="8191499" cy="5778500"/>
          </a:xfrm>
          <a:custGeom>
            <a:avLst/>
            <a:gdLst/>
            <a:cxnLst>
              <a:cxn ang="0">
                <a:pos x="3840" y="2217"/>
              </a:cxn>
              <a:cxn ang="0">
                <a:pos x="3627" y="2306"/>
              </a:cxn>
              <a:cxn ang="0">
                <a:pos x="3381" y="2404"/>
              </a:cxn>
              <a:cxn ang="0">
                <a:pos x="3061" y="2526"/>
              </a:cxn>
              <a:cxn ang="0">
                <a:pos x="2679" y="2663"/>
              </a:cxn>
              <a:cxn ang="0">
                <a:pos x="2363" y="2769"/>
              </a:cxn>
              <a:cxn ang="0">
                <a:pos x="2139" y="2839"/>
              </a:cxn>
              <a:cxn ang="0">
                <a:pos x="1909" y="2910"/>
              </a:cxn>
              <a:cxn ang="0">
                <a:pos x="1673" y="2976"/>
              </a:cxn>
              <a:cxn ang="0">
                <a:pos x="1433" y="3040"/>
              </a:cxn>
              <a:cxn ang="0">
                <a:pos x="1312" y="3069"/>
              </a:cxn>
              <a:cxn ang="0">
                <a:pos x="1270" y="3084"/>
              </a:cxn>
              <a:cxn ang="0">
                <a:pos x="1113" y="3138"/>
              </a:cxn>
              <a:cxn ang="0">
                <a:pos x="968" y="3193"/>
              </a:cxn>
              <a:cxn ang="0">
                <a:pos x="806" y="3259"/>
              </a:cxn>
              <a:cxn ang="0">
                <a:pos x="682" y="3316"/>
              </a:cxn>
              <a:cxn ang="0">
                <a:pos x="602" y="3357"/>
              </a:cxn>
              <a:cxn ang="0">
                <a:pos x="526" y="3399"/>
              </a:cxn>
              <a:cxn ang="0">
                <a:pos x="456" y="3444"/>
              </a:cxn>
              <a:cxn ang="0">
                <a:pos x="394" y="3488"/>
              </a:cxn>
              <a:cxn ang="0">
                <a:pos x="341" y="3535"/>
              </a:cxn>
              <a:cxn ang="0">
                <a:pos x="0" y="3640"/>
              </a:cxn>
              <a:cxn ang="0">
                <a:pos x="17" y="3612"/>
              </a:cxn>
              <a:cxn ang="0">
                <a:pos x="109" y="3472"/>
              </a:cxn>
              <a:cxn ang="0">
                <a:pos x="210" y="3322"/>
              </a:cxn>
              <a:cxn ang="0">
                <a:pos x="344" y="3135"/>
              </a:cxn>
              <a:cxn ang="0">
                <a:pos x="509" y="2912"/>
              </a:cxn>
              <a:cxn ang="0">
                <a:pos x="704" y="2664"/>
              </a:cxn>
              <a:cxn ang="0">
                <a:pos x="928" y="2393"/>
              </a:cxn>
              <a:cxn ang="0">
                <a:pos x="1115" y="2178"/>
              </a:cxn>
              <a:cxn ang="0">
                <a:pos x="1248" y="2033"/>
              </a:cxn>
              <a:cxn ang="0">
                <a:pos x="1388" y="1883"/>
              </a:cxn>
              <a:cxn ang="0">
                <a:pos x="1533" y="1732"/>
              </a:cxn>
              <a:cxn ang="0">
                <a:pos x="1687" y="1580"/>
              </a:cxn>
              <a:cxn ang="0">
                <a:pos x="1846" y="1430"/>
              </a:cxn>
              <a:cxn ang="0">
                <a:pos x="2012" y="1278"/>
              </a:cxn>
              <a:cxn ang="0">
                <a:pos x="2182" y="1128"/>
              </a:cxn>
              <a:cxn ang="0">
                <a:pos x="2360" y="980"/>
              </a:cxn>
              <a:cxn ang="0">
                <a:pos x="2544" y="834"/>
              </a:cxn>
              <a:cxn ang="0">
                <a:pos x="2733" y="692"/>
              </a:cxn>
              <a:cxn ang="0">
                <a:pos x="2927" y="554"/>
              </a:cxn>
              <a:cxn ang="0">
                <a:pos x="3127" y="420"/>
              </a:cxn>
              <a:cxn ang="0">
                <a:pos x="3334" y="292"/>
              </a:cxn>
              <a:cxn ang="0">
                <a:pos x="3544" y="171"/>
              </a:cxn>
              <a:cxn ang="0">
                <a:pos x="3760" y="54"/>
              </a:cxn>
              <a:cxn ang="0">
                <a:pos x="3840" y="2217"/>
              </a:cxn>
            </a:cxnLst>
            <a:rect l="0" t="0" r="r" b="b"/>
            <a:pathLst>
              <a:path w="3870" h="3640">
                <a:moveTo>
                  <a:pt x="3840" y="2217"/>
                </a:moveTo>
                <a:lnTo>
                  <a:pt x="3840" y="2217"/>
                </a:lnTo>
                <a:lnTo>
                  <a:pt x="3785" y="2240"/>
                </a:lnTo>
                <a:lnTo>
                  <a:pt x="3627" y="2306"/>
                </a:lnTo>
                <a:lnTo>
                  <a:pt x="3514" y="2351"/>
                </a:lnTo>
                <a:lnTo>
                  <a:pt x="3381" y="2404"/>
                </a:lnTo>
                <a:lnTo>
                  <a:pt x="3229" y="2462"/>
                </a:lnTo>
                <a:lnTo>
                  <a:pt x="3061" y="2526"/>
                </a:lnTo>
                <a:lnTo>
                  <a:pt x="2877" y="2593"/>
                </a:lnTo>
                <a:lnTo>
                  <a:pt x="2679" y="2663"/>
                </a:lnTo>
                <a:lnTo>
                  <a:pt x="2470" y="2733"/>
                </a:lnTo>
                <a:lnTo>
                  <a:pt x="2363" y="2769"/>
                </a:lnTo>
                <a:lnTo>
                  <a:pt x="2251" y="2805"/>
                </a:lnTo>
                <a:lnTo>
                  <a:pt x="2139" y="2839"/>
                </a:lnTo>
                <a:lnTo>
                  <a:pt x="2024" y="2875"/>
                </a:lnTo>
                <a:lnTo>
                  <a:pt x="1909" y="2910"/>
                </a:lnTo>
                <a:lnTo>
                  <a:pt x="1792" y="2943"/>
                </a:lnTo>
                <a:lnTo>
                  <a:pt x="1673" y="2976"/>
                </a:lnTo>
                <a:lnTo>
                  <a:pt x="1553" y="3009"/>
                </a:lnTo>
                <a:lnTo>
                  <a:pt x="1433" y="3040"/>
                </a:lnTo>
                <a:lnTo>
                  <a:pt x="1312" y="3069"/>
                </a:lnTo>
                <a:lnTo>
                  <a:pt x="1312" y="3069"/>
                </a:lnTo>
                <a:lnTo>
                  <a:pt x="1299" y="3074"/>
                </a:lnTo>
                <a:lnTo>
                  <a:pt x="1270" y="3084"/>
                </a:lnTo>
                <a:lnTo>
                  <a:pt x="1176" y="3116"/>
                </a:lnTo>
                <a:lnTo>
                  <a:pt x="1113" y="3138"/>
                </a:lnTo>
                <a:lnTo>
                  <a:pt x="1044" y="3164"/>
                </a:lnTo>
                <a:lnTo>
                  <a:pt x="968" y="3193"/>
                </a:lnTo>
                <a:lnTo>
                  <a:pt x="888" y="3225"/>
                </a:lnTo>
                <a:lnTo>
                  <a:pt x="806" y="3259"/>
                </a:lnTo>
                <a:lnTo>
                  <a:pt x="723" y="3297"/>
                </a:lnTo>
                <a:lnTo>
                  <a:pt x="682" y="3316"/>
                </a:lnTo>
                <a:lnTo>
                  <a:pt x="641" y="3336"/>
                </a:lnTo>
                <a:lnTo>
                  <a:pt x="602" y="3357"/>
                </a:lnTo>
                <a:lnTo>
                  <a:pt x="563" y="3378"/>
                </a:lnTo>
                <a:lnTo>
                  <a:pt x="526" y="3399"/>
                </a:lnTo>
                <a:lnTo>
                  <a:pt x="491" y="3421"/>
                </a:lnTo>
                <a:lnTo>
                  <a:pt x="456" y="3444"/>
                </a:lnTo>
                <a:lnTo>
                  <a:pt x="424" y="3466"/>
                </a:lnTo>
                <a:lnTo>
                  <a:pt x="394" y="3488"/>
                </a:lnTo>
                <a:lnTo>
                  <a:pt x="366" y="3512"/>
                </a:lnTo>
                <a:lnTo>
                  <a:pt x="341" y="3535"/>
                </a:lnTo>
                <a:lnTo>
                  <a:pt x="319" y="3558"/>
                </a:lnTo>
                <a:lnTo>
                  <a:pt x="0" y="3640"/>
                </a:lnTo>
                <a:lnTo>
                  <a:pt x="0" y="3640"/>
                </a:lnTo>
                <a:lnTo>
                  <a:pt x="17" y="3612"/>
                </a:lnTo>
                <a:lnTo>
                  <a:pt x="69" y="3531"/>
                </a:lnTo>
                <a:lnTo>
                  <a:pt x="109" y="3472"/>
                </a:lnTo>
                <a:lnTo>
                  <a:pt x="156" y="3403"/>
                </a:lnTo>
                <a:lnTo>
                  <a:pt x="210" y="3322"/>
                </a:lnTo>
                <a:lnTo>
                  <a:pt x="273" y="3232"/>
                </a:lnTo>
                <a:lnTo>
                  <a:pt x="344" y="3135"/>
                </a:lnTo>
                <a:lnTo>
                  <a:pt x="423" y="3027"/>
                </a:lnTo>
                <a:lnTo>
                  <a:pt x="509" y="2912"/>
                </a:lnTo>
                <a:lnTo>
                  <a:pt x="603" y="2791"/>
                </a:lnTo>
                <a:lnTo>
                  <a:pt x="704" y="2664"/>
                </a:lnTo>
                <a:lnTo>
                  <a:pt x="813" y="2530"/>
                </a:lnTo>
                <a:lnTo>
                  <a:pt x="928" y="2393"/>
                </a:lnTo>
                <a:lnTo>
                  <a:pt x="1052" y="2251"/>
                </a:lnTo>
                <a:lnTo>
                  <a:pt x="1115" y="2178"/>
                </a:lnTo>
                <a:lnTo>
                  <a:pt x="1180" y="2105"/>
                </a:lnTo>
                <a:lnTo>
                  <a:pt x="1248" y="2033"/>
                </a:lnTo>
                <a:lnTo>
                  <a:pt x="1317" y="1957"/>
                </a:lnTo>
                <a:lnTo>
                  <a:pt x="1388" y="1883"/>
                </a:lnTo>
                <a:lnTo>
                  <a:pt x="1459" y="1808"/>
                </a:lnTo>
                <a:lnTo>
                  <a:pt x="1533" y="1732"/>
                </a:lnTo>
                <a:lnTo>
                  <a:pt x="1610" y="1657"/>
                </a:lnTo>
                <a:lnTo>
                  <a:pt x="1687" y="1580"/>
                </a:lnTo>
                <a:lnTo>
                  <a:pt x="1766" y="1505"/>
                </a:lnTo>
                <a:lnTo>
                  <a:pt x="1846" y="1430"/>
                </a:lnTo>
                <a:lnTo>
                  <a:pt x="1928" y="1353"/>
                </a:lnTo>
                <a:lnTo>
                  <a:pt x="2012" y="1278"/>
                </a:lnTo>
                <a:lnTo>
                  <a:pt x="2096" y="1202"/>
                </a:lnTo>
                <a:lnTo>
                  <a:pt x="2182" y="1128"/>
                </a:lnTo>
                <a:lnTo>
                  <a:pt x="2271" y="1054"/>
                </a:lnTo>
                <a:lnTo>
                  <a:pt x="2360" y="980"/>
                </a:lnTo>
                <a:lnTo>
                  <a:pt x="2451" y="907"/>
                </a:lnTo>
                <a:lnTo>
                  <a:pt x="2544" y="834"/>
                </a:lnTo>
                <a:lnTo>
                  <a:pt x="2637" y="762"/>
                </a:lnTo>
                <a:lnTo>
                  <a:pt x="2733" y="692"/>
                </a:lnTo>
                <a:lnTo>
                  <a:pt x="2830" y="623"/>
                </a:lnTo>
                <a:lnTo>
                  <a:pt x="2927" y="554"/>
                </a:lnTo>
                <a:lnTo>
                  <a:pt x="3027" y="487"/>
                </a:lnTo>
                <a:lnTo>
                  <a:pt x="3127" y="420"/>
                </a:lnTo>
                <a:lnTo>
                  <a:pt x="3230" y="356"/>
                </a:lnTo>
                <a:lnTo>
                  <a:pt x="3334" y="292"/>
                </a:lnTo>
                <a:lnTo>
                  <a:pt x="3438" y="230"/>
                </a:lnTo>
                <a:lnTo>
                  <a:pt x="3544" y="171"/>
                </a:lnTo>
                <a:lnTo>
                  <a:pt x="3651" y="111"/>
                </a:lnTo>
                <a:lnTo>
                  <a:pt x="3760" y="54"/>
                </a:lnTo>
                <a:lnTo>
                  <a:pt x="3870" y="0"/>
                </a:lnTo>
                <a:lnTo>
                  <a:pt x="3840" y="2217"/>
                </a:lnTo>
              </a:path>
            </a:pathLst>
          </a:custGeom>
          <a:gradFill>
            <a:gsLst>
              <a:gs pos="0">
                <a:schemeClr val="tx1">
                  <a:alpha val="6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" name=""/>
          <p:cNvSpPr>
            <a:spLocks noGrp="1"/>
          </p:cNvSpPr>
          <p:nvPr>
            <p:ph type="ctrTitle" idx="0"/>
          </p:nvPr>
        </p:nvSpPr>
        <p:spPr>
          <a:xfrm>
            <a:off x="914399" y="2500306"/>
            <a:ext cx="10363199" cy="1171582"/>
          </a:xfrm>
        </p:spPr>
        <p:txBody>
          <a:bodyPr/>
          <a:lstStyle>
            <a:lvl1pPr algn="ctr">
              <a:defRPr sz="5400"/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"/>
          <p:cNvSpPr>
            <a:spLocks noGrp="1"/>
          </p:cNvSpPr>
          <p:nvPr>
            <p:ph type="subTitle" idx="1"/>
          </p:nvPr>
        </p:nvSpPr>
        <p:spPr>
          <a:xfrm>
            <a:off x="1828799" y="3714752"/>
            <a:ext cx="8534399" cy="571504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ru-RU" altLang="en-US"/>
              <a:t>Образец подзаголовка</a:t>
            </a:r>
            <a:endParaRPr lang="ru-RU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14-11</a:t>
            </a:fld>
            <a:endParaRPr lang="ru-RU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5527EBBF-1B2A-4172-A31E-75D9C246BB9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Вставить" type="objOnly" preserve="1">
  <p:cSld name="Вставит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"/>
          <p:cNvSpPr>
            <a:spLocks noChangeArrowheads="1"/>
          </p:cNvSpPr>
          <p:nvPr/>
        </p:nvSpPr>
        <p:spPr>
          <a:xfrm>
            <a:off x="0" y="2643182"/>
            <a:ext cx="12191999" cy="4214818"/>
          </a:xfrm>
          <a:prstGeom prst="roundRect">
            <a:avLst>
              <a:gd name="adj" fmla="val 0"/>
            </a:avLst>
          </a:prstGeom>
          <a:gradFill flip="none" rotWithShape="1">
            <a:gsLst>
              <a:gs pos="27000">
                <a:schemeClr val="bg2">
                  <a:lumMod val="50000"/>
                  <a:alpha val="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  <a:tileRect/>
          </a:gradFill>
          <a:ln w="9525" algn="ctr">
            <a:noFill/>
            <a:miter/>
          </a:ln>
          <a:effectLst/>
        </p:spPr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7" name=""/>
          <p:cNvSpPr/>
          <p:nvPr/>
        </p:nvSpPr>
        <p:spPr>
          <a:xfrm flipH="1">
            <a:off x="0" y="-25400"/>
            <a:ext cx="12191999" cy="6858000"/>
          </a:xfrm>
          <a:custGeom>
            <a:avLst/>
            <a:gdLst/>
            <a:cxnLst>
              <a:cxn ang="0">
                <a:pos x="0" y="4302"/>
              </a:cxn>
              <a:cxn ang="0">
                <a:pos x="120" y="3984"/>
              </a:cxn>
              <a:cxn ang="0">
                <a:pos x="257" y="3641"/>
              </a:cxn>
              <a:cxn ang="0">
                <a:pos x="374" y="3362"/>
              </a:cxn>
              <a:cxn ang="0">
                <a:pos x="512" y="3050"/>
              </a:cxn>
              <a:cxn ang="0">
                <a:pos x="668" y="2716"/>
              </a:cxn>
              <a:cxn ang="0">
                <a:pos x="843" y="2366"/>
              </a:cxn>
              <a:cxn ang="0">
                <a:pos x="1034" y="2008"/>
              </a:cxn>
              <a:cxn ang="0">
                <a:pos x="1136" y="1827"/>
              </a:cxn>
              <a:cxn ang="0">
                <a:pos x="1241" y="1648"/>
              </a:cxn>
              <a:cxn ang="0">
                <a:pos x="1350" y="1473"/>
              </a:cxn>
              <a:cxn ang="0">
                <a:pos x="1462" y="1298"/>
              </a:cxn>
              <a:cxn ang="0">
                <a:pos x="1578" y="1128"/>
              </a:cxn>
              <a:cxn ang="0">
                <a:pos x="1698" y="962"/>
              </a:cxn>
              <a:cxn ang="0">
                <a:pos x="1820" y="803"/>
              </a:cxn>
              <a:cxn ang="0">
                <a:pos x="1946" y="649"/>
              </a:cxn>
              <a:cxn ang="0">
                <a:pos x="2075" y="504"/>
              </a:cxn>
              <a:cxn ang="0">
                <a:pos x="2206" y="367"/>
              </a:cxn>
              <a:cxn ang="0">
                <a:pos x="2341" y="240"/>
              </a:cxn>
              <a:cxn ang="0">
                <a:pos x="2478" y="123"/>
              </a:cxn>
              <a:cxn ang="0">
                <a:pos x="2617" y="18"/>
              </a:cxn>
              <a:cxn ang="0">
                <a:pos x="5536" y="1517"/>
              </a:cxn>
              <a:cxn ang="0">
                <a:pos x="5445" y="1595"/>
              </a:cxn>
              <a:cxn ang="0">
                <a:pos x="5187" y="1813"/>
              </a:cxn>
              <a:cxn ang="0">
                <a:pos x="4794" y="2136"/>
              </a:cxn>
              <a:cxn ang="0">
                <a:pos x="4291" y="2538"/>
              </a:cxn>
              <a:cxn ang="0">
                <a:pos x="4007" y="2759"/>
              </a:cxn>
              <a:cxn ang="0">
                <a:pos x="3707" y="2986"/>
              </a:cxn>
              <a:cxn ang="0">
                <a:pos x="3394" y="3219"/>
              </a:cxn>
              <a:cxn ang="0">
                <a:pos x="3070" y="3452"/>
              </a:cxn>
              <a:cxn ang="0">
                <a:pos x="2740" y="3681"/>
              </a:cxn>
              <a:cxn ang="0">
                <a:pos x="2407" y="3903"/>
              </a:cxn>
              <a:cxn ang="0">
                <a:pos x="2076" y="4114"/>
              </a:cxn>
              <a:cxn ang="0">
                <a:pos x="1748" y="4311"/>
              </a:cxn>
              <a:cxn ang="0">
                <a:pos x="1473" y="4314"/>
              </a:cxn>
              <a:cxn ang="0">
                <a:pos x="868" y="4320"/>
              </a:cxn>
              <a:cxn ang="0">
                <a:pos x="398" y="4320"/>
              </a:cxn>
              <a:cxn ang="0">
                <a:pos x="155" y="4316"/>
              </a:cxn>
              <a:cxn ang="0">
                <a:pos x="38" y="4311"/>
              </a:cxn>
              <a:cxn ang="0">
                <a:pos x="3" y="4305"/>
              </a:cxn>
              <a:cxn ang="0">
                <a:pos x="0" y="4302"/>
              </a:cxn>
            </a:cxnLst>
            <a:rect l="0" t="0" r="r" b="b"/>
            <a:pathLst>
              <a:path w="5554" h="4320">
                <a:moveTo>
                  <a:pt x="0" y="4302"/>
                </a:moveTo>
                <a:lnTo>
                  <a:pt x="0" y="4302"/>
                </a:lnTo>
                <a:lnTo>
                  <a:pt x="56" y="4151"/>
                </a:lnTo>
                <a:lnTo>
                  <a:pt x="120" y="3984"/>
                </a:lnTo>
                <a:lnTo>
                  <a:pt x="206" y="3766"/>
                </a:lnTo>
                <a:lnTo>
                  <a:pt x="257" y="3641"/>
                </a:lnTo>
                <a:lnTo>
                  <a:pt x="313" y="3505"/>
                </a:lnTo>
                <a:lnTo>
                  <a:pt x="374" y="3362"/>
                </a:lnTo>
                <a:lnTo>
                  <a:pt x="441" y="3210"/>
                </a:lnTo>
                <a:lnTo>
                  <a:pt x="512" y="3050"/>
                </a:lnTo>
                <a:lnTo>
                  <a:pt x="587" y="2886"/>
                </a:lnTo>
                <a:lnTo>
                  <a:pt x="668" y="2716"/>
                </a:lnTo>
                <a:lnTo>
                  <a:pt x="753" y="2543"/>
                </a:lnTo>
                <a:lnTo>
                  <a:pt x="843" y="2366"/>
                </a:lnTo>
                <a:lnTo>
                  <a:pt x="936" y="2187"/>
                </a:lnTo>
                <a:lnTo>
                  <a:pt x="1034" y="2008"/>
                </a:lnTo>
                <a:lnTo>
                  <a:pt x="1084" y="1918"/>
                </a:lnTo>
                <a:lnTo>
                  <a:pt x="1136" y="1827"/>
                </a:lnTo>
                <a:lnTo>
                  <a:pt x="1187" y="1739"/>
                </a:lnTo>
                <a:lnTo>
                  <a:pt x="1241" y="1648"/>
                </a:lnTo>
                <a:lnTo>
                  <a:pt x="1294" y="1560"/>
                </a:lnTo>
                <a:lnTo>
                  <a:pt x="1350" y="1473"/>
                </a:lnTo>
                <a:lnTo>
                  <a:pt x="1405" y="1385"/>
                </a:lnTo>
                <a:lnTo>
                  <a:pt x="1462" y="1298"/>
                </a:lnTo>
                <a:lnTo>
                  <a:pt x="1520" y="1212"/>
                </a:lnTo>
                <a:lnTo>
                  <a:pt x="1578" y="1128"/>
                </a:lnTo>
                <a:lnTo>
                  <a:pt x="1637" y="1044"/>
                </a:lnTo>
                <a:lnTo>
                  <a:pt x="1698" y="962"/>
                </a:lnTo>
                <a:lnTo>
                  <a:pt x="1758" y="881"/>
                </a:lnTo>
                <a:lnTo>
                  <a:pt x="1820" y="803"/>
                </a:lnTo>
                <a:lnTo>
                  <a:pt x="1882" y="724"/>
                </a:lnTo>
                <a:lnTo>
                  <a:pt x="1946" y="649"/>
                </a:lnTo>
                <a:lnTo>
                  <a:pt x="2011" y="575"/>
                </a:lnTo>
                <a:lnTo>
                  <a:pt x="2075" y="504"/>
                </a:lnTo>
                <a:lnTo>
                  <a:pt x="2141" y="433"/>
                </a:lnTo>
                <a:lnTo>
                  <a:pt x="2206" y="367"/>
                </a:lnTo>
                <a:lnTo>
                  <a:pt x="2274" y="302"/>
                </a:lnTo>
                <a:lnTo>
                  <a:pt x="2341" y="240"/>
                </a:lnTo>
                <a:lnTo>
                  <a:pt x="2409" y="180"/>
                </a:lnTo>
                <a:lnTo>
                  <a:pt x="2478" y="123"/>
                </a:lnTo>
                <a:lnTo>
                  <a:pt x="2548" y="69"/>
                </a:lnTo>
                <a:lnTo>
                  <a:pt x="2617" y="18"/>
                </a:lnTo>
                <a:lnTo>
                  <a:pt x="5554" y="0"/>
                </a:lnTo>
                <a:lnTo>
                  <a:pt x="5536" y="1517"/>
                </a:lnTo>
                <a:lnTo>
                  <a:pt x="5536" y="1517"/>
                </a:lnTo>
                <a:lnTo>
                  <a:pt x="5445" y="1595"/>
                </a:lnTo>
                <a:lnTo>
                  <a:pt x="5335" y="1688"/>
                </a:lnTo>
                <a:lnTo>
                  <a:pt x="5187" y="1813"/>
                </a:lnTo>
                <a:lnTo>
                  <a:pt x="5005" y="1963"/>
                </a:lnTo>
                <a:lnTo>
                  <a:pt x="4794" y="2136"/>
                </a:lnTo>
                <a:lnTo>
                  <a:pt x="4554" y="2330"/>
                </a:lnTo>
                <a:lnTo>
                  <a:pt x="4291" y="2538"/>
                </a:lnTo>
                <a:lnTo>
                  <a:pt x="4151" y="2646"/>
                </a:lnTo>
                <a:lnTo>
                  <a:pt x="4007" y="2759"/>
                </a:lnTo>
                <a:lnTo>
                  <a:pt x="3859" y="2871"/>
                </a:lnTo>
                <a:lnTo>
                  <a:pt x="3707" y="2986"/>
                </a:lnTo>
                <a:lnTo>
                  <a:pt x="3552" y="3102"/>
                </a:lnTo>
                <a:lnTo>
                  <a:pt x="3394" y="3219"/>
                </a:lnTo>
                <a:lnTo>
                  <a:pt x="3232" y="3335"/>
                </a:lnTo>
                <a:lnTo>
                  <a:pt x="3070" y="3452"/>
                </a:lnTo>
                <a:lnTo>
                  <a:pt x="2906" y="3567"/>
                </a:lnTo>
                <a:lnTo>
                  <a:pt x="2740" y="3681"/>
                </a:lnTo>
                <a:lnTo>
                  <a:pt x="2574" y="3794"/>
                </a:lnTo>
                <a:lnTo>
                  <a:pt x="2407" y="3903"/>
                </a:lnTo>
                <a:lnTo>
                  <a:pt x="2242" y="4011"/>
                </a:lnTo>
                <a:lnTo>
                  <a:pt x="2076" y="4114"/>
                </a:lnTo>
                <a:lnTo>
                  <a:pt x="1910" y="4215"/>
                </a:lnTo>
                <a:lnTo>
                  <a:pt x="1748" y="4311"/>
                </a:lnTo>
                <a:lnTo>
                  <a:pt x="1748" y="4311"/>
                </a:lnTo>
                <a:lnTo>
                  <a:pt x="1473" y="4314"/>
                </a:lnTo>
                <a:lnTo>
                  <a:pt x="1190" y="4317"/>
                </a:lnTo>
                <a:lnTo>
                  <a:pt x="868" y="4320"/>
                </a:lnTo>
                <a:lnTo>
                  <a:pt x="546" y="4320"/>
                </a:lnTo>
                <a:lnTo>
                  <a:pt x="398" y="4320"/>
                </a:lnTo>
                <a:lnTo>
                  <a:pt x="266" y="4319"/>
                </a:lnTo>
                <a:lnTo>
                  <a:pt x="155" y="4316"/>
                </a:lnTo>
                <a:lnTo>
                  <a:pt x="69" y="4313"/>
                </a:lnTo>
                <a:lnTo>
                  <a:pt x="38" y="4311"/>
                </a:lnTo>
                <a:lnTo>
                  <a:pt x="16" y="4308"/>
                </a:lnTo>
                <a:lnTo>
                  <a:pt x="3" y="4305"/>
                </a:lnTo>
                <a:lnTo>
                  <a:pt x="0" y="4304"/>
                </a:lnTo>
                <a:lnTo>
                  <a:pt x="0" y="4302"/>
                </a:lnTo>
                <a:lnTo>
                  <a:pt x="0" y="4302"/>
                </a:lnTo>
              </a:path>
            </a:pathLst>
          </a:custGeom>
          <a:gradFill flip="none" rotWithShape="1"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8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  <a:tileRect/>
          </a:gra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8" name=""/>
          <p:cNvGrpSpPr/>
          <p:nvPr/>
        </p:nvGrpSpPr>
        <p:grpSpPr>
          <a:xfrm rot="0" flipH="1">
            <a:off x="0" y="-49690"/>
            <a:ext cx="4857750" cy="6907690"/>
            <a:chOff x="-365160" y="-49690"/>
            <a:chExt cx="3643313" cy="6907690"/>
          </a:xfrm>
        </p:grpSpPr>
        <p:sp>
          <p:nvSpPr>
            <p:cNvPr id="9" name=""/>
            <p:cNvSpPr/>
            <p:nvPr/>
          </p:nvSpPr>
          <p:spPr>
            <a:xfrm>
              <a:off x="-365160" y="-49690"/>
              <a:ext cx="3643313" cy="6356350"/>
            </a:xfrm>
            <a:custGeom>
              <a:avLst/>
              <a:gdLst/>
              <a:cxnLst>
                <a:cxn ang="0">
                  <a:pos x="0" y="4004"/>
                </a:cxn>
                <a:cxn ang="0">
                  <a:pos x="94" y="3938"/>
                </a:cxn>
                <a:cxn ang="0">
                  <a:pos x="203" y="3856"/>
                </a:cxn>
                <a:cxn ang="0">
                  <a:pos x="345" y="3743"/>
                </a:cxn>
                <a:cxn ang="0">
                  <a:pos x="512" y="3598"/>
                </a:cxn>
                <a:cxn ang="0">
                  <a:pos x="701" y="3421"/>
                </a:cxn>
                <a:cxn ang="0">
                  <a:pos x="852" y="3267"/>
                </a:cxn>
                <a:cxn ang="0">
                  <a:pos x="955" y="3157"/>
                </a:cxn>
                <a:cxn ang="0">
                  <a:pos x="1059" y="3037"/>
                </a:cxn>
                <a:cxn ang="0">
                  <a:pos x="1164" y="2910"/>
                </a:cxn>
                <a:cxn ang="0">
                  <a:pos x="1270" y="2776"/>
                </a:cxn>
                <a:cxn ang="0">
                  <a:pos x="1373" y="2634"/>
                </a:cxn>
                <a:cxn ang="0">
                  <a:pos x="1476" y="2485"/>
                </a:cxn>
                <a:cxn ang="0">
                  <a:pos x="1576" y="2328"/>
                </a:cxn>
                <a:cxn ang="0">
                  <a:pos x="1673" y="2163"/>
                </a:cxn>
                <a:cxn ang="0">
                  <a:pos x="1766" y="1992"/>
                </a:cxn>
                <a:cxn ang="0">
                  <a:pos x="1854" y="1812"/>
                </a:cxn>
                <a:cxn ang="0">
                  <a:pos x="1936" y="1626"/>
                </a:cxn>
                <a:cxn ang="0">
                  <a:pos x="2013" y="1433"/>
                </a:cxn>
                <a:cxn ang="0">
                  <a:pos x="2081" y="1231"/>
                </a:cxn>
                <a:cxn ang="0">
                  <a:pos x="2141" y="1023"/>
                </a:cxn>
                <a:cxn ang="0">
                  <a:pos x="2193" y="808"/>
                </a:cxn>
                <a:cxn ang="0">
                  <a:pos x="2237" y="586"/>
                </a:cxn>
                <a:cxn ang="0">
                  <a:pos x="2268" y="357"/>
                </a:cxn>
                <a:cxn ang="0">
                  <a:pos x="2289" y="121"/>
                </a:cxn>
                <a:cxn ang="0">
                  <a:pos x="598" y="24"/>
                </a:cxn>
                <a:cxn ang="0">
                  <a:pos x="611" y="55"/>
                </a:cxn>
                <a:cxn ang="0">
                  <a:pos x="669" y="208"/>
                </a:cxn>
                <a:cxn ang="0">
                  <a:pos x="726" y="371"/>
                </a:cxn>
                <a:cxn ang="0">
                  <a:pos x="789" y="575"/>
                </a:cxn>
                <a:cxn ang="0">
                  <a:pos x="852" y="814"/>
                </a:cxn>
                <a:cxn ang="0">
                  <a:pos x="896" y="1014"/>
                </a:cxn>
                <a:cxn ang="0">
                  <a:pos x="923" y="1155"/>
                </a:cxn>
                <a:cxn ang="0">
                  <a:pos x="946" y="1301"/>
                </a:cxn>
                <a:cxn ang="0">
                  <a:pos x="965" y="1452"/>
                </a:cxn>
                <a:cxn ang="0">
                  <a:pos x="979" y="1606"/>
                </a:cxn>
                <a:cxn ang="0">
                  <a:pos x="988" y="1763"/>
                </a:cxn>
                <a:cxn ang="0">
                  <a:pos x="991" y="1923"/>
                </a:cxn>
                <a:cxn ang="0">
                  <a:pos x="985" y="2083"/>
                </a:cxn>
                <a:cxn ang="0">
                  <a:pos x="973" y="2244"/>
                </a:cxn>
                <a:cxn ang="0">
                  <a:pos x="952" y="2405"/>
                </a:cxn>
                <a:cxn ang="0">
                  <a:pos x="920" y="2565"/>
                </a:cxn>
                <a:cxn ang="0">
                  <a:pos x="880" y="2724"/>
                </a:cxn>
                <a:cxn ang="0">
                  <a:pos x="828" y="2879"/>
                </a:cxn>
                <a:cxn ang="0">
                  <a:pos x="764" y="3031"/>
                </a:cxn>
                <a:cxn ang="0">
                  <a:pos x="687" y="3179"/>
                </a:cxn>
                <a:cxn ang="0">
                  <a:pos x="622" y="3288"/>
                </a:cxn>
                <a:cxn ang="0">
                  <a:pos x="574" y="3359"/>
                </a:cxn>
                <a:cxn ang="0">
                  <a:pos x="521" y="3427"/>
                </a:cxn>
                <a:cxn ang="0">
                  <a:pos x="466" y="3495"/>
                </a:cxn>
                <a:cxn ang="0">
                  <a:pos x="408" y="3559"/>
                </a:cxn>
                <a:cxn ang="0">
                  <a:pos x="345" y="3623"/>
                </a:cxn>
                <a:cxn ang="0">
                  <a:pos x="278" y="3684"/>
                </a:cxn>
                <a:cxn ang="0">
                  <a:pos x="208" y="3744"/>
                </a:cxn>
                <a:cxn ang="0">
                  <a:pos x="133" y="3802"/>
                </a:cxn>
                <a:cxn ang="0">
                  <a:pos x="54" y="3858"/>
                </a:cxn>
                <a:cxn ang="0">
                  <a:pos x="0" y="4004"/>
                </a:cxn>
              </a:cxnLst>
              <a:rect l="0" t="0" r="r" b="b"/>
              <a:pathLst>
                <a:path w="2295" h="4004">
                  <a:moveTo>
                    <a:pt x="0" y="4004"/>
                  </a:moveTo>
                  <a:lnTo>
                    <a:pt x="0" y="4004"/>
                  </a:lnTo>
                  <a:lnTo>
                    <a:pt x="25" y="3988"/>
                  </a:lnTo>
                  <a:lnTo>
                    <a:pt x="94" y="3938"/>
                  </a:lnTo>
                  <a:lnTo>
                    <a:pt x="145" y="3901"/>
                  </a:lnTo>
                  <a:lnTo>
                    <a:pt x="203" y="3856"/>
                  </a:lnTo>
                  <a:lnTo>
                    <a:pt x="270" y="3804"/>
                  </a:lnTo>
                  <a:lnTo>
                    <a:pt x="345" y="3743"/>
                  </a:lnTo>
                  <a:lnTo>
                    <a:pt x="426" y="3674"/>
                  </a:lnTo>
                  <a:lnTo>
                    <a:pt x="512" y="3598"/>
                  </a:lnTo>
                  <a:lnTo>
                    <a:pt x="605" y="3514"/>
                  </a:lnTo>
                  <a:lnTo>
                    <a:pt x="701" y="3421"/>
                  </a:lnTo>
                  <a:lnTo>
                    <a:pt x="801" y="3321"/>
                  </a:lnTo>
                  <a:lnTo>
                    <a:pt x="852" y="3267"/>
                  </a:lnTo>
                  <a:lnTo>
                    <a:pt x="902" y="3214"/>
                  </a:lnTo>
                  <a:lnTo>
                    <a:pt x="955" y="3157"/>
                  </a:lnTo>
                  <a:lnTo>
                    <a:pt x="1007" y="3097"/>
                  </a:lnTo>
                  <a:lnTo>
                    <a:pt x="1059" y="3037"/>
                  </a:lnTo>
                  <a:lnTo>
                    <a:pt x="1112" y="2975"/>
                  </a:lnTo>
                  <a:lnTo>
                    <a:pt x="1164" y="2910"/>
                  </a:lnTo>
                  <a:lnTo>
                    <a:pt x="1218" y="2845"/>
                  </a:lnTo>
                  <a:lnTo>
                    <a:pt x="1270" y="2776"/>
                  </a:lnTo>
                  <a:lnTo>
                    <a:pt x="1322" y="2706"/>
                  </a:lnTo>
                  <a:lnTo>
                    <a:pt x="1373" y="2634"/>
                  </a:lnTo>
                  <a:lnTo>
                    <a:pt x="1425" y="2559"/>
                  </a:lnTo>
                  <a:lnTo>
                    <a:pt x="1476" y="2485"/>
                  </a:lnTo>
                  <a:lnTo>
                    <a:pt x="1527" y="2407"/>
                  </a:lnTo>
                  <a:lnTo>
                    <a:pt x="1576" y="2328"/>
                  </a:lnTo>
                  <a:lnTo>
                    <a:pt x="1626" y="2246"/>
                  </a:lnTo>
                  <a:lnTo>
                    <a:pt x="1673" y="2163"/>
                  </a:lnTo>
                  <a:lnTo>
                    <a:pt x="1720" y="2078"/>
                  </a:lnTo>
                  <a:lnTo>
                    <a:pt x="1766" y="1992"/>
                  </a:lnTo>
                  <a:lnTo>
                    <a:pt x="1811" y="1902"/>
                  </a:lnTo>
                  <a:lnTo>
                    <a:pt x="1854" y="1812"/>
                  </a:lnTo>
                  <a:lnTo>
                    <a:pt x="1896" y="1720"/>
                  </a:lnTo>
                  <a:lnTo>
                    <a:pt x="1936" y="1626"/>
                  </a:lnTo>
                  <a:lnTo>
                    <a:pt x="1975" y="1530"/>
                  </a:lnTo>
                  <a:lnTo>
                    <a:pt x="2013" y="1433"/>
                  </a:lnTo>
                  <a:lnTo>
                    <a:pt x="2047" y="1333"/>
                  </a:lnTo>
                  <a:lnTo>
                    <a:pt x="2081" y="1231"/>
                  </a:lnTo>
                  <a:lnTo>
                    <a:pt x="2113" y="1128"/>
                  </a:lnTo>
                  <a:lnTo>
                    <a:pt x="2141" y="1023"/>
                  </a:lnTo>
                  <a:lnTo>
                    <a:pt x="2169" y="917"/>
                  </a:lnTo>
                  <a:lnTo>
                    <a:pt x="2193" y="808"/>
                  </a:lnTo>
                  <a:lnTo>
                    <a:pt x="2216" y="698"/>
                  </a:lnTo>
                  <a:lnTo>
                    <a:pt x="2237" y="586"/>
                  </a:lnTo>
                  <a:lnTo>
                    <a:pt x="2253" y="472"/>
                  </a:lnTo>
                  <a:lnTo>
                    <a:pt x="2268" y="357"/>
                  </a:lnTo>
                  <a:lnTo>
                    <a:pt x="2280" y="239"/>
                  </a:lnTo>
                  <a:lnTo>
                    <a:pt x="2289" y="121"/>
                  </a:lnTo>
                  <a:lnTo>
                    <a:pt x="2295" y="0"/>
                  </a:lnTo>
                  <a:lnTo>
                    <a:pt x="598" y="24"/>
                  </a:lnTo>
                  <a:lnTo>
                    <a:pt x="598" y="24"/>
                  </a:lnTo>
                  <a:lnTo>
                    <a:pt x="611" y="55"/>
                  </a:lnTo>
                  <a:lnTo>
                    <a:pt x="645" y="143"/>
                  </a:lnTo>
                  <a:lnTo>
                    <a:pt x="669" y="208"/>
                  </a:lnTo>
                  <a:lnTo>
                    <a:pt x="696" y="282"/>
                  </a:lnTo>
                  <a:lnTo>
                    <a:pt x="726" y="371"/>
                  </a:lnTo>
                  <a:lnTo>
                    <a:pt x="756" y="468"/>
                  </a:lnTo>
                  <a:lnTo>
                    <a:pt x="789" y="575"/>
                  </a:lnTo>
                  <a:lnTo>
                    <a:pt x="820" y="690"/>
                  </a:lnTo>
                  <a:lnTo>
                    <a:pt x="852" y="814"/>
                  </a:lnTo>
                  <a:lnTo>
                    <a:pt x="882" y="946"/>
                  </a:lnTo>
                  <a:lnTo>
                    <a:pt x="896" y="1014"/>
                  </a:lnTo>
                  <a:lnTo>
                    <a:pt x="910" y="1083"/>
                  </a:lnTo>
                  <a:lnTo>
                    <a:pt x="923" y="1155"/>
                  </a:lnTo>
                  <a:lnTo>
                    <a:pt x="935" y="1228"/>
                  </a:lnTo>
                  <a:lnTo>
                    <a:pt x="946" y="1301"/>
                  </a:lnTo>
                  <a:lnTo>
                    <a:pt x="956" y="1376"/>
                  </a:lnTo>
                  <a:lnTo>
                    <a:pt x="965" y="1452"/>
                  </a:lnTo>
                  <a:lnTo>
                    <a:pt x="973" y="1528"/>
                  </a:lnTo>
                  <a:lnTo>
                    <a:pt x="979" y="1606"/>
                  </a:lnTo>
                  <a:lnTo>
                    <a:pt x="985" y="1684"/>
                  </a:lnTo>
                  <a:lnTo>
                    <a:pt x="988" y="1763"/>
                  </a:lnTo>
                  <a:lnTo>
                    <a:pt x="989" y="1842"/>
                  </a:lnTo>
                  <a:lnTo>
                    <a:pt x="991" y="1923"/>
                  </a:lnTo>
                  <a:lnTo>
                    <a:pt x="989" y="2003"/>
                  </a:lnTo>
                  <a:lnTo>
                    <a:pt x="985" y="2083"/>
                  </a:lnTo>
                  <a:lnTo>
                    <a:pt x="980" y="2163"/>
                  </a:lnTo>
                  <a:lnTo>
                    <a:pt x="973" y="2244"/>
                  </a:lnTo>
                  <a:lnTo>
                    <a:pt x="964" y="2325"/>
                  </a:lnTo>
                  <a:lnTo>
                    <a:pt x="952" y="2405"/>
                  </a:lnTo>
                  <a:lnTo>
                    <a:pt x="937" y="2486"/>
                  </a:lnTo>
                  <a:lnTo>
                    <a:pt x="920" y="2565"/>
                  </a:lnTo>
                  <a:lnTo>
                    <a:pt x="901" y="2646"/>
                  </a:lnTo>
                  <a:lnTo>
                    <a:pt x="880" y="2724"/>
                  </a:lnTo>
                  <a:lnTo>
                    <a:pt x="855" y="2803"/>
                  </a:lnTo>
                  <a:lnTo>
                    <a:pt x="828" y="2879"/>
                  </a:lnTo>
                  <a:lnTo>
                    <a:pt x="798" y="2957"/>
                  </a:lnTo>
                  <a:lnTo>
                    <a:pt x="764" y="3031"/>
                  </a:lnTo>
                  <a:lnTo>
                    <a:pt x="728" y="3106"/>
                  </a:lnTo>
                  <a:lnTo>
                    <a:pt x="687" y="3179"/>
                  </a:lnTo>
                  <a:lnTo>
                    <a:pt x="645" y="3253"/>
                  </a:lnTo>
                  <a:lnTo>
                    <a:pt x="622" y="3288"/>
                  </a:lnTo>
                  <a:lnTo>
                    <a:pt x="598" y="3323"/>
                  </a:lnTo>
                  <a:lnTo>
                    <a:pt x="574" y="3359"/>
                  </a:lnTo>
                  <a:lnTo>
                    <a:pt x="548" y="3393"/>
                  </a:lnTo>
                  <a:lnTo>
                    <a:pt x="521" y="3427"/>
                  </a:lnTo>
                  <a:lnTo>
                    <a:pt x="495" y="3460"/>
                  </a:lnTo>
                  <a:lnTo>
                    <a:pt x="466" y="3495"/>
                  </a:lnTo>
                  <a:lnTo>
                    <a:pt x="438" y="3527"/>
                  </a:lnTo>
                  <a:lnTo>
                    <a:pt x="408" y="3559"/>
                  </a:lnTo>
                  <a:lnTo>
                    <a:pt x="377" y="3592"/>
                  </a:lnTo>
                  <a:lnTo>
                    <a:pt x="345" y="3623"/>
                  </a:lnTo>
                  <a:lnTo>
                    <a:pt x="312" y="3654"/>
                  </a:lnTo>
                  <a:lnTo>
                    <a:pt x="278" y="3684"/>
                  </a:lnTo>
                  <a:lnTo>
                    <a:pt x="244" y="3714"/>
                  </a:lnTo>
                  <a:lnTo>
                    <a:pt x="208" y="3744"/>
                  </a:lnTo>
                  <a:lnTo>
                    <a:pt x="170" y="3774"/>
                  </a:lnTo>
                  <a:lnTo>
                    <a:pt x="133" y="3802"/>
                  </a:lnTo>
                  <a:lnTo>
                    <a:pt x="93" y="3831"/>
                  </a:lnTo>
                  <a:lnTo>
                    <a:pt x="54" y="3858"/>
                  </a:lnTo>
                  <a:lnTo>
                    <a:pt x="12" y="3884"/>
                  </a:lnTo>
                  <a:lnTo>
                    <a:pt x="0" y="4004"/>
                  </a:lnTo>
                </a:path>
              </a:pathLst>
            </a:custGeom>
            <a:gradFill flip="none" rotWithShape="1">
              <a:gsLst>
                <a:gs pos="0">
                  <a:schemeClr val="tx1">
                    <a:alpha val="8000"/>
                  </a:schemeClr>
                </a:gs>
                <a:gs pos="50000">
                  <a:schemeClr val="tx1">
                    <a:alpha val="5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0" name=""/>
            <p:cNvSpPr/>
            <p:nvPr/>
          </p:nvSpPr>
          <p:spPr>
            <a:xfrm>
              <a:off x="-108636" y="0"/>
              <a:ext cx="3159125" cy="6858000"/>
            </a:xfrm>
            <a:custGeom>
              <a:avLst/>
              <a:gdLst/>
              <a:cxnLst>
                <a:cxn ang="0">
                  <a:pos x="585" y="0"/>
                </a:cxn>
                <a:cxn ang="0">
                  <a:pos x="716" y="272"/>
                </a:cxn>
                <a:cxn ang="0">
                  <a:pos x="912" y="704"/>
                </a:cxn>
                <a:cxn ang="0">
                  <a:pos x="1030" y="976"/>
                </a:cxn>
                <a:cxn ang="0">
                  <a:pos x="1156" y="1276"/>
                </a:cxn>
                <a:cxn ang="0">
                  <a:pos x="1288" y="1601"/>
                </a:cxn>
                <a:cxn ang="0">
                  <a:pos x="1419" y="1942"/>
                </a:cxn>
                <a:cxn ang="0">
                  <a:pos x="1545" y="2293"/>
                </a:cxn>
                <a:cxn ang="0">
                  <a:pos x="1664" y="2649"/>
                </a:cxn>
                <a:cxn ang="0">
                  <a:pos x="1771" y="3003"/>
                </a:cxn>
                <a:cxn ang="0">
                  <a:pos x="1817" y="3177"/>
                </a:cxn>
                <a:cxn ang="0">
                  <a:pos x="1860" y="3348"/>
                </a:cxn>
                <a:cxn ang="0">
                  <a:pos x="1898" y="3517"/>
                </a:cxn>
                <a:cxn ang="0">
                  <a:pos x="1930" y="3679"/>
                </a:cxn>
                <a:cxn ang="0">
                  <a:pos x="1955" y="3837"/>
                </a:cxn>
                <a:cxn ang="0">
                  <a:pos x="1974" y="3989"/>
                </a:cxn>
                <a:cxn ang="0">
                  <a:pos x="1986" y="4136"/>
                </a:cxn>
                <a:cxn ang="0">
                  <a:pos x="1990" y="4273"/>
                </a:cxn>
                <a:cxn ang="0">
                  <a:pos x="0" y="4320"/>
                </a:cxn>
                <a:cxn ang="0">
                  <a:pos x="40" y="4279"/>
                </a:cxn>
                <a:cxn ang="0">
                  <a:pos x="101" y="4206"/>
                </a:cxn>
                <a:cxn ang="0">
                  <a:pos x="186" y="4098"/>
                </a:cxn>
                <a:cxn ang="0">
                  <a:pos x="284" y="3956"/>
                </a:cxn>
                <a:cxn ang="0">
                  <a:pos x="364" y="3827"/>
                </a:cxn>
                <a:cxn ang="0">
                  <a:pos x="420" y="3730"/>
                </a:cxn>
                <a:cxn ang="0">
                  <a:pos x="474" y="3626"/>
                </a:cxn>
                <a:cxn ang="0">
                  <a:pos x="528" y="3514"/>
                </a:cxn>
                <a:cxn ang="0">
                  <a:pos x="581" y="3392"/>
                </a:cxn>
                <a:cxn ang="0">
                  <a:pos x="632" y="3263"/>
                </a:cxn>
                <a:cxn ang="0">
                  <a:pos x="679" y="3127"/>
                </a:cxn>
                <a:cxn ang="0">
                  <a:pos x="721" y="2982"/>
                </a:cxn>
                <a:cxn ang="0">
                  <a:pos x="761" y="2830"/>
                </a:cxn>
                <a:cxn ang="0">
                  <a:pos x="793" y="2671"/>
                </a:cxn>
                <a:cxn ang="0">
                  <a:pos x="819" y="2504"/>
                </a:cxn>
                <a:cxn ang="0">
                  <a:pos x="838" y="2328"/>
                </a:cxn>
                <a:cxn ang="0">
                  <a:pos x="850" y="2147"/>
                </a:cxn>
                <a:cxn ang="0">
                  <a:pos x="852" y="1958"/>
                </a:cxn>
                <a:cxn ang="0">
                  <a:pos x="844" y="1762"/>
                </a:cxn>
                <a:cxn ang="0">
                  <a:pos x="827" y="1559"/>
                </a:cxn>
                <a:cxn ang="0">
                  <a:pos x="797" y="1348"/>
                </a:cxn>
                <a:cxn ang="0">
                  <a:pos x="756" y="1130"/>
                </a:cxn>
                <a:cxn ang="0">
                  <a:pos x="701" y="906"/>
                </a:cxn>
                <a:cxn ang="0">
                  <a:pos x="634" y="676"/>
                </a:cxn>
                <a:cxn ang="0">
                  <a:pos x="552" y="439"/>
                </a:cxn>
                <a:cxn ang="0">
                  <a:pos x="454" y="195"/>
                </a:cxn>
                <a:cxn ang="0">
                  <a:pos x="585" y="0"/>
                </a:cxn>
              </a:cxnLst>
              <a:rect l="0" t="0" r="r" b="b"/>
              <a:pathLst>
                <a:path w="1990" h="4320">
                  <a:moveTo>
                    <a:pt x="585" y="0"/>
                  </a:moveTo>
                  <a:lnTo>
                    <a:pt x="585" y="0"/>
                  </a:lnTo>
                  <a:lnTo>
                    <a:pt x="645" y="124"/>
                  </a:lnTo>
                  <a:lnTo>
                    <a:pt x="716" y="272"/>
                  </a:lnTo>
                  <a:lnTo>
                    <a:pt x="805" y="467"/>
                  </a:lnTo>
                  <a:lnTo>
                    <a:pt x="912" y="704"/>
                  </a:lnTo>
                  <a:lnTo>
                    <a:pt x="969" y="836"/>
                  </a:lnTo>
                  <a:lnTo>
                    <a:pt x="1030" y="976"/>
                  </a:lnTo>
                  <a:lnTo>
                    <a:pt x="1093" y="1122"/>
                  </a:lnTo>
                  <a:lnTo>
                    <a:pt x="1156" y="1276"/>
                  </a:lnTo>
                  <a:lnTo>
                    <a:pt x="1222" y="1437"/>
                  </a:lnTo>
                  <a:lnTo>
                    <a:pt x="1288" y="1601"/>
                  </a:lnTo>
                  <a:lnTo>
                    <a:pt x="1353" y="1769"/>
                  </a:lnTo>
                  <a:lnTo>
                    <a:pt x="1419" y="1942"/>
                  </a:lnTo>
                  <a:lnTo>
                    <a:pt x="1482" y="2116"/>
                  </a:lnTo>
                  <a:lnTo>
                    <a:pt x="1545" y="2293"/>
                  </a:lnTo>
                  <a:lnTo>
                    <a:pt x="1607" y="2472"/>
                  </a:lnTo>
                  <a:lnTo>
                    <a:pt x="1664" y="2649"/>
                  </a:lnTo>
                  <a:lnTo>
                    <a:pt x="1719" y="2827"/>
                  </a:lnTo>
                  <a:lnTo>
                    <a:pt x="1771" y="3003"/>
                  </a:lnTo>
                  <a:lnTo>
                    <a:pt x="1795" y="3091"/>
                  </a:lnTo>
                  <a:lnTo>
                    <a:pt x="1817" y="3177"/>
                  </a:lnTo>
                  <a:lnTo>
                    <a:pt x="1839" y="3263"/>
                  </a:lnTo>
                  <a:lnTo>
                    <a:pt x="1860" y="3348"/>
                  </a:lnTo>
                  <a:lnTo>
                    <a:pt x="1880" y="3433"/>
                  </a:lnTo>
                  <a:lnTo>
                    <a:pt x="1898" y="3517"/>
                  </a:lnTo>
                  <a:lnTo>
                    <a:pt x="1914" y="3599"/>
                  </a:lnTo>
                  <a:lnTo>
                    <a:pt x="1930" y="3679"/>
                  </a:lnTo>
                  <a:lnTo>
                    <a:pt x="1943" y="3760"/>
                  </a:lnTo>
                  <a:lnTo>
                    <a:pt x="1955" y="3837"/>
                  </a:lnTo>
                  <a:lnTo>
                    <a:pt x="1965" y="3915"/>
                  </a:lnTo>
                  <a:lnTo>
                    <a:pt x="1974" y="3989"/>
                  </a:lnTo>
                  <a:lnTo>
                    <a:pt x="1981" y="4064"/>
                  </a:lnTo>
                  <a:lnTo>
                    <a:pt x="1986" y="4136"/>
                  </a:lnTo>
                  <a:lnTo>
                    <a:pt x="1989" y="4206"/>
                  </a:lnTo>
                  <a:lnTo>
                    <a:pt x="1990" y="4273"/>
                  </a:lnTo>
                  <a:lnTo>
                    <a:pt x="0" y="4320"/>
                  </a:lnTo>
                  <a:lnTo>
                    <a:pt x="0" y="4320"/>
                  </a:lnTo>
                  <a:lnTo>
                    <a:pt x="18" y="4301"/>
                  </a:lnTo>
                  <a:lnTo>
                    <a:pt x="40" y="4279"/>
                  </a:lnTo>
                  <a:lnTo>
                    <a:pt x="67" y="4247"/>
                  </a:lnTo>
                  <a:lnTo>
                    <a:pt x="101" y="4206"/>
                  </a:lnTo>
                  <a:lnTo>
                    <a:pt x="140" y="4156"/>
                  </a:lnTo>
                  <a:lnTo>
                    <a:pt x="186" y="4098"/>
                  </a:lnTo>
                  <a:lnTo>
                    <a:pt x="234" y="4032"/>
                  </a:lnTo>
                  <a:lnTo>
                    <a:pt x="284" y="3956"/>
                  </a:lnTo>
                  <a:lnTo>
                    <a:pt x="338" y="3872"/>
                  </a:lnTo>
                  <a:lnTo>
                    <a:pt x="364" y="3827"/>
                  </a:lnTo>
                  <a:lnTo>
                    <a:pt x="392" y="3780"/>
                  </a:lnTo>
                  <a:lnTo>
                    <a:pt x="420" y="3730"/>
                  </a:lnTo>
                  <a:lnTo>
                    <a:pt x="446" y="3679"/>
                  </a:lnTo>
                  <a:lnTo>
                    <a:pt x="474" y="3626"/>
                  </a:lnTo>
                  <a:lnTo>
                    <a:pt x="502" y="3571"/>
                  </a:lnTo>
                  <a:lnTo>
                    <a:pt x="528" y="3514"/>
                  </a:lnTo>
                  <a:lnTo>
                    <a:pt x="555" y="3454"/>
                  </a:lnTo>
                  <a:lnTo>
                    <a:pt x="581" y="3392"/>
                  </a:lnTo>
                  <a:lnTo>
                    <a:pt x="607" y="3329"/>
                  </a:lnTo>
                  <a:lnTo>
                    <a:pt x="632" y="3263"/>
                  </a:lnTo>
                  <a:lnTo>
                    <a:pt x="656" y="3196"/>
                  </a:lnTo>
                  <a:lnTo>
                    <a:pt x="679" y="3127"/>
                  </a:lnTo>
                  <a:lnTo>
                    <a:pt x="701" y="3056"/>
                  </a:lnTo>
                  <a:lnTo>
                    <a:pt x="721" y="2982"/>
                  </a:lnTo>
                  <a:lnTo>
                    <a:pt x="742" y="2908"/>
                  </a:lnTo>
                  <a:lnTo>
                    <a:pt x="761" y="2830"/>
                  </a:lnTo>
                  <a:lnTo>
                    <a:pt x="777" y="2751"/>
                  </a:lnTo>
                  <a:lnTo>
                    <a:pt x="793" y="2671"/>
                  </a:lnTo>
                  <a:lnTo>
                    <a:pt x="808" y="2587"/>
                  </a:lnTo>
                  <a:lnTo>
                    <a:pt x="819" y="2504"/>
                  </a:lnTo>
                  <a:lnTo>
                    <a:pt x="830" y="2418"/>
                  </a:lnTo>
                  <a:lnTo>
                    <a:pt x="838" y="2328"/>
                  </a:lnTo>
                  <a:lnTo>
                    <a:pt x="846" y="2239"/>
                  </a:lnTo>
                  <a:lnTo>
                    <a:pt x="850" y="2147"/>
                  </a:lnTo>
                  <a:lnTo>
                    <a:pt x="852" y="2053"/>
                  </a:lnTo>
                  <a:lnTo>
                    <a:pt x="852" y="1958"/>
                  </a:lnTo>
                  <a:lnTo>
                    <a:pt x="850" y="1860"/>
                  </a:lnTo>
                  <a:lnTo>
                    <a:pt x="844" y="1762"/>
                  </a:lnTo>
                  <a:lnTo>
                    <a:pt x="837" y="1661"/>
                  </a:lnTo>
                  <a:lnTo>
                    <a:pt x="827" y="1559"/>
                  </a:lnTo>
                  <a:lnTo>
                    <a:pt x="814" y="1453"/>
                  </a:lnTo>
                  <a:lnTo>
                    <a:pt x="797" y="1348"/>
                  </a:lnTo>
                  <a:lnTo>
                    <a:pt x="778" y="1240"/>
                  </a:lnTo>
                  <a:lnTo>
                    <a:pt x="756" y="1130"/>
                  </a:lnTo>
                  <a:lnTo>
                    <a:pt x="730" y="1019"/>
                  </a:lnTo>
                  <a:lnTo>
                    <a:pt x="701" y="906"/>
                  </a:lnTo>
                  <a:lnTo>
                    <a:pt x="669" y="792"/>
                  </a:lnTo>
                  <a:lnTo>
                    <a:pt x="634" y="676"/>
                  </a:lnTo>
                  <a:lnTo>
                    <a:pt x="594" y="558"/>
                  </a:lnTo>
                  <a:lnTo>
                    <a:pt x="552" y="439"/>
                  </a:lnTo>
                  <a:lnTo>
                    <a:pt x="503" y="318"/>
                  </a:lnTo>
                  <a:lnTo>
                    <a:pt x="454" y="195"/>
                  </a:lnTo>
                  <a:lnTo>
                    <a:pt x="398" y="70"/>
                  </a:lnTo>
                  <a:lnTo>
                    <a:pt x="585" y="0"/>
                  </a:lnTo>
                </a:path>
              </a:pathLst>
            </a:custGeom>
            <a:gradFill>
              <a:gsLst>
                <a:gs pos="0">
                  <a:schemeClr val="tx1">
                    <a:alpha val="0"/>
                  </a:schemeClr>
                </a:gs>
                <a:gs pos="50000">
                  <a:schemeClr val="tx1">
                    <a:alpha val="5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11" name=""/>
          <p:cNvSpPr/>
          <p:nvPr/>
        </p:nvSpPr>
        <p:spPr>
          <a:xfrm>
            <a:off x="8041217" y="0"/>
            <a:ext cx="4212166" cy="6858000"/>
          </a:xfrm>
          <a:custGeom>
            <a:avLst/>
            <a:gdLst/>
            <a:cxnLst>
              <a:cxn ang="0">
                <a:pos x="0" y="4297"/>
              </a:cxn>
              <a:cxn ang="0">
                <a:pos x="0" y="4297"/>
              </a:cxn>
              <a:cxn ang="0">
                <a:pos x="3" y="4267"/>
              </a:cxn>
              <a:cxn ang="0">
                <a:pos x="10" y="4180"/>
              </a:cxn>
              <a:cxn ang="0">
                <a:pos x="25" y="4042"/>
              </a:cxn>
              <a:cxn ang="0">
                <a:pos x="37" y="3956"/>
              </a:cxn>
              <a:cxn ang="0">
                <a:pos x="48" y="3859"/>
              </a:cxn>
              <a:cxn ang="0">
                <a:pos x="64" y="3752"/>
              </a:cxn>
              <a:cxn ang="0">
                <a:pos x="82" y="3635"/>
              </a:cxn>
              <a:cxn ang="0">
                <a:pos x="102" y="3509"/>
              </a:cxn>
              <a:cxn ang="0">
                <a:pos x="126" y="3376"/>
              </a:cxn>
              <a:cxn ang="0">
                <a:pos x="152" y="3234"/>
              </a:cxn>
              <a:cxn ang="0">
                <a:pos x="181" y="3086"/>
              </a:cxn>
              <a:cxn ang="0">
                <a:pos x="214" y="2931"/>
              </a:cxn>
              <a:cxn ang="0">
                <a:pos x="250" y="2772"/>
              </a:cxn>
              <a:cxn ang="0">
                <a:pos x="290" y="2606"/>
              </a:cxn>
              <a:cxn ang="0">
                <a:pos x="334" y="2438"/>
              </a:cxn>
              <a:cxn ang="0">
                <a:pos x="382" y="2265"/>
              </a:cxn>
              <a:cxn ang="0">
                <a:pos x="433" y="2090"/>
              </a:cxn>
              <a:cxn ang="0">
                <a:pos x="461" y="2002"/>
              </a:cxn>
              <a:cxn ang="0">
                <a:pos x="490" y="1913"/>
              </a:cxn>
              <a:cxn ang="0">
                <a:pos x="519" y="1823"/>
              </a:cxn>
              <a:cxn ang="0">
                <a:pos x="550" y="1733"/>
              </a:cxn>
              <a:cxn ang="0">
                <a:pos x="582" y="1643"/>
              </a:cxn>
              <a:cxn ang="0">
                <a:pos x="616" y="1553"/>
              </a:cxn>
              <a:cxn ang="0">
                <a:pos x="651" y="1463"/>
              </a:cxn>
              <a:cxn ang="0">
                <a:pos x="686" y="1373"/>
              </a:cxn>
              <a:cxn ang="0">
                <a:pos x="723" y="1282"/>
              </a:cxn>
              <a:cxn ang="0">
                <a:pos x="761" y="1193"/>
              </a:cxn>
              <a:cxn ang="0">
                <a:pos x="800" y="1103"/>
              </a:cxn>
              <a:cxn ang="0">
                <a:pos x="841" y="1014"/>
              </a:cxn>
              <a:cxn ang="0">
                <a:pos x="884" y="925"/>
              </a:cxn>
              <a:cxn ang="0">
                <a:pos x="928" y="837"/>
              </a:cxn>
              <a:cxn ang="0">
                <a:pos x="972" y="749"/>
              </a:cxn>
              <a:cxn ang="0">
                <a:pos x="1018" y="661"/>
              </a:cxn>
              <a:cxn ang="0">
                <a:pos x="1065" y="575"/>
              </a:cxn>
              <a:cxn ang="0">
                <a:pos x="1115" y="490"/>
              </a:cxn>
              <a:cxn ang="0">
                <a:pos x="1165" y="405"/>
              </a:cxn>
              <a:cxn ang="0">
                <a:pos x="1217" y="322"/>
              </a:cxn>
              <a:cxn ang="0">
                <a:pos x="1270" y="240"/>
              </a:cxn>
              <a:cxn ang="0">
                <a:pos x="1326" y="158"/>
              </a:cxn>
              <a:cxn ang="0">
                <a:pos x="1381" y="79"/>
              </a:cxn>
              <a:cxn ang="0">
                <a:pos x="1440" y="0"/>
              </a:cxn>
              <a:cxn ang="0">
                <a:pos x="1967" y="12"/>
              </a:cxn>
              <a:cxn ang="0">
                <a:pos x="1990" y="4320"/>
              </a:cxn>
              <a:cxn ang="0">
                <a:pos x="0" y="4297"/>
              </a:cxn>
            </a:cxnLst>
            <a:rect l="0" t="0" r="r" b="b"/>
            <a:pathLst>
              <a:path w="1990" h="4320">
                <a:moveTo>
                  <a:pt x="0" y="4297"/>
                </a:moveTo>
                <a:lnTo>
                  <a:pt x="0" y="4297"/>
                </a:lnTo>
                <a:lnTo>
                  <a:pt x="3" y="4267"/>
                </a:lnTo>
                <a:lnTo>
                  <a:pt x="10" y="4180"/>
                </a:lnTo>
                <a:lnTo>
                  <a:pt x="25" y="4042"/>
                </a:lnTo>
                <a:lnTo>
                  <a:pt x="37" y="3956"/>
                </a:lnTo>
                <a:lnTo>
                  <a:pt x="48" y="3859"/>
                </a:lnTo>
                <a:lnTo>
                  <a:pt x="64" y="3752"/>
                </a:lnTo>
                <a:lnTo>
                  <a:pt x="82" y="3635"/>
                </a:lnTo>
                <a:lnTo>
                  <a:pt x="102" y="3509"/>
                </a:lnTo>
                <a:lnTo>
                  <a:pt x="126" y="3376"/>
                </a:lnTo>
                <a:lnTo>
                  <a:pt x="152" y="3234"/>
                </a:lnTo>
                <a:lnTo>
                  <a:pt x="181" y="3086"/>
                </a:lnTo>
                <a:lnTo>
                  <a:pt x="214" y="2931"/>
                </a:lnTo>
                <a:lnTo>
                  <a:pt x="250" y="2772"/>
                </a:lnTo>
                <a:lnTo>
                  <a:pt x="290" y="2606"/>
                </a:lnTo>
                <a:lnTo>
                  <a:pt x="334" y="2438"/>
                </a:lnTo>
                <a:lnTo>
                  <a:pt x="382" y="2265"/>
                </a:lnTo>
                <a:lnTo>
                  <a:pt x="433" y="2090"/>
                </a:lnTo>
                <a:lnTo>
                  <a:pt x="461" y="2002"/>
                </a:lnTo>
                <a:lnTo>
                  <a:pt x="490" y="1913"/>
                </a:lnTo>
                <a:lnTo>
                  <a:pt x="519" y="1823"/>
                </a:lnTo>
                <a:lnTo>
                  <a:pt x="550" y="1733"/>
                </a:lnTo>
                <a:lnTo>
                  <a:pt x="582" y="1643"/>
                </a:lnTo>
                <a:lnTo>
                  <a:pt x="616" y="1553"/>
                </a:lnTo>
                <a:lnTo>
                  <a:pt x="651" y="1463"/>
                </a:lnTo>
                <a:lnTo>
                  <a:pt x="686" y="1373"/>
                </a:lnTo>
                <a:lnTo>
                  <a:pt x="723" y="1282"/>
                </a:lnTo>
                <a:lnTo>
                  <a:pt x="761" y="1193"/>
                </a:lnTo>
                <a:lnTo>
                  <a:pt x="800" y="1103"/>
                </a:lnTo>
                <a:lnTo>
                  <a:pt x="841" y="1014"/>
                </a:lnTo>
                <a:lnTo>
                  <a:pt x="884" y="925"/>
                </a:lnTo>
                <a:lnTo>
                  <a:pt x="928" y="837"/>
                </a:lnTo>
                <a:lnTo>
                  <a:pt x="972" y="749"/>
                </a:lnTo>
                <a:lnTo>
                  <a:pt x="1018" y="661"/>
                </a:lnTo>
                <a:lnTo>
                  <a:pt x="1065" y="575"/>
                </a:lnTo>
                <a:lnTo>
                  <a:pt x="1115" y="490"/>
                </a:lnTo>
                <a:lnTo>
                  <a:pt x="1165" y="405"/>
                </a:lnTo>
                <a:lnTo>
                  <a:pt x="1217" y="322"/>
                </a:lnTo>
                <a:lnTo>
                  <a:pt x="1270" y="240"/>
                </a:lnTo>
                <a:lnTo>
                  <a:pt x="1326" y="158"/>
                </a:lnTo>
                <a:lnTo>
                  <a:pt x="1381" y="79"/>
                </a:lnTo>
                <a:lnTo>
                  <a:pt x="1440" y="0"/>
                </a:lnTo>
                <a:lnTo>
                  <a:pt x="1967" y="12"/>
                </a:lnTo>
                <a:lnTo>
                  <a:pt x="1990" y="4320"/>
                </a:lnTo>
                <a:lnTo>
                  <a:pt x="0" y="4297"/>
                </a:lnTo>
              </a:path>
            </a:pathLst>
          </a:custGeom>
          <a:gradFill>
            <a:gsLst>
              <a:gs pos="10000">
                <a:schemeClr val="tx1">
                  <a:alpha val="6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" name=""/>
          <p:cNvSpPr>
            <a:spLocks noGrp="1"/>
          </p:cNvSpPr>
          <p:nvPr>
            <p:ph type="ctrTitle" idx="0"/>
          </p:nvPr>
        </p:nvSpPr>
        <p:spPr>
          <a:xfrm>
            <a:off x="431799" y="2959108"/>
            <a:ext cx="11302999" cy="939784"/>
          </a:xfrm>
        </p:spPr>
        <p:txBody>
          <a:bodyPr/>
          <a:lstStyle>
            <a:lvl1pPr algn="ctr">
              <a:defRPr sz="5400"/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14-11</a:t>
            </a:fld>
            <a:endParaRPr lang="ru-RU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Оглавление" type="clipArtAndTx" preserve="1">
  <p:cSld name="Оглавление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"/>
          <p:cNvSpPr/>
          <p:nvPr/>
        </p:nvSpPr>
        <p:spPr>
          <a:xfrm rot="10800000">
            <a:off x="380959" y="0"/>
            <a:ext cx="4212166" cy="6858000"/>
          </a:xfrm>
          <a:custGeom>
            <a:avLst/>
            <a:gdLst/>
            <a:cxnLst>
              <a:cxn ang="0">
                <a:pos x="585" y="0"/>
              </a:cxn>
              <a:cxn ang="0">
                <a:pos x="716" y="272"/>
              </a:cxn>
              <a:cxn ang="0">
                <a:pos x="912" y="704"/>
              </a:cxn>
              <a:cxn ang="0">
                <a:pos x="1030" y="976"/>
              </a:cxn>
              <a:cxn ang="0">
                <a:pos x="1156" y="1276"/>
              </a:cxn>
              <a:cxn ang="0">
                <a:pos x="1288" y="1601"/>
              </a:cxn>
              <a:cxn ang="0">
                <a:pos x="1419" y="1942"/>
              </a:cxn>
              <a:cxn ang="0">
                <a:pos x="1545" y="2293"/>
              </a:cxn>
              <a:cxn ang="0">
                <a:pos x="1664" y="2649"/>
              </a:cxn>
              <a:cxn ang="0">
                <a:pos x="1771" y="3003"/>
              </a:cxn>
              <a:cxn ang="0">
                <a:pos x="1817" y="3177"/>
              </a:cxn>
              <a:cxn ang="0">
                <a:pos x="1860" y="3348"/>
              </a:cxn>
              <a:cxn ang="0">
                <a:pos x="1898" y="3517"/>
              </a:cxn>
              <a:cxn ang="0">
                <a:pos x="1930" y="3679"/>
              </a:cxn>
              <a:cxn ang="0">
                <a:pos x="1955" y="3837"/>
              </a:cxn>
              <a:cxn ang="0">
                <a:pos x="1974" y="3989"/>
              </a:cxn>
              <a:cxn ang="0">
                <a:pos x="1986" y="4136"/>
              </a:cxn>
              <a:cxn ang="0">
                <a:pos x="1990" y="4273"/>
              </a:cxn>
              <a:cxn ang="0">
                <a:pos x="0" y="4320"/>
              </a:cxn>
              <a:cxn ang="0">
                <a:pos x="40" y="4279"/>
              </a:cxn>
              <a:cxn ang="0">
                <a:pos x="101" y="4206"/>
              </a:cxn>
              <a:cxn ang="0">
                <a:pos x="186" y="4098"/>
              </a:cxn>
              <a:cxn ang="0">
                <a:pos x="284" y="3956"/>
              </a:cxn>
              <a:cxn ang="0">
                <a:pos x="364" y="3827"/>
              </a:cxn>
              <a:cxn ang="0">
                <a:pos x="420" y="3730"/>
              </a:cxn>
              <a:cxn ang="0">
                <a:pos x="474" y="3626"/>
              </a:cxn>
              <a:cxn ang="0">
                <a:pos x="528" y="3514"/>
              </a:cxn>
              <a:cxn ang="0">
                <a:pos x="581" y="3392"/>
              </a:cxn>
              <a:cxn ang="0">
                <a:pos x="632" y="3263"/>
              </a:cxn>
              <a:cxn ang="0">
                <a:pos x="679" y="3127"/>
              </a:cxn>
              <a:cxn ang="0">
                <a:pos x="721" y="2982"/>
              </a:cxn>
              <a:cxn ang="0">
                <a:pos x="761" y="2830"/>
              </a:cxn>
              <a:cxn ang="0">
                <a:pos x="793" y="2671"/>
              </a:cxn>
              <a:cxn ang="0">
                <a:pos x="819" y="2504"/>
              </a:cxn>
              <a:cxn ang="0">
                <a:pos x="838" y="2328"/>
              </a:cxn>
              <a:cxn ang="0">
                <a:pos x="850" y="2147"/>
              </a:cxn>
              <a:cxn ang="0">
                <a:pos x="852" y="1958"/>
              </a:cxn>
              <a:cxn ang="0">
                <a:pos x="844" y="1762"/>
              </a:cxn>
              <a:cxn ang="0">
                <a:pos x="827" y="1559"/>
              </a:cxn>
              <a:cxn ang="0">
                <a:pos x="797" y="1348"/>
              </a:cxn>
              <a:cxn ang="0">
                <a:pos x="756" y="1130"/>
              </a:cxn>
              <a:cxn ang="0">
                <a:pos x="701" y="906"/>
              </a:cxn>
              <a:cxn ang="0">
                <a:pos x="634" y="676"/>
              </a:cxn>
              <a:cxn ang="0">
                <a:pos x="552" y="439"/>
              </a:cxn>
              <a:cxn ang="0">
                <a:pos x="454" y="195"/>
              </a:cxn>
              <a:cxn ang="0">
                <a:pos x="585" y="0"/>
              </a:cxn>
            </a:cxnLst>
            <a:rect l="0" t="0" r="r" b="b"/>
            <a:pathLst>
              <a:path w="1990" h="4320">
                <a:moveTo>
                  <a:pt x="585" y="0"/>
                </a:moveTo>
                <a:lnTo>
                  <a:pt x="585" y="0"/>
                </a:lnTo>
                <a:lnTo>
                  <a:pt x="645" y="124"/>
                </a:lnTo>
                <a:lnTo>
                  <a:pt x="716" y="272"/>
                </a:lnTo>
                <a:lnTo>
                  <a:pt x="805" y="467"/>
                </a:lnTo>
                <a:lnTo>
                  <a:pt x="912" y="704"/>
                </a:lnTo>
                <a:lnTo>
                  <a:pt x="969" y="836"/>
                </a:lnTo>
                <a:lnTo>
                  <a:pt x="1030" y="976"/>
                </a:lnTo>
                <a:lnTo>
                  <a:pt x="1093" y="1122"/>
                </a:lnTo>
                <a:lnTo>
                  <a:pt x="1156" y="1276"/>
                </a:lnTo>
                <a:lnTo>
                  <a:pt x="1222" y="1437"/>
                </a:lnTo>
                <a:lnTo>
                  <a:pt x="1288" y="1601"/>
                </a:lnTo>
                <a:lnTo>
                  <a:pt x="1353" y="1769"/>
                </a:lnTo>
                <a:lnTo>
                  <a:pt x="1419" y="1942"/>
                </a:lnTo>
                <a:lnTo>
                  <a:pt x="1482" y="2116"/>
                </a:lnTo>
                <a:lnTo>
                  <a:pt x="1545" y="2293"/>
                </a:lnTo>
                <a:lnTo>
                  <a:pt x="1607" y="2472"/>
                </a:lnTo>
                <a:lnTo>
                  <a:pt x="1664" y="2649"/>
                </a:lnTo>
                <a:lnTo>
                  <a:pt x="1719" y="2827"/>
                </a:lnTo>
                <a:lnTo>
                  <a:pt x="1771" y="3003"/>
                </a:lnTo>
                <a:lnTo>
                  <a:pt x="1795" y="3091"/>
                </a:lnTo>
                <a:lnTo>
                  <a:pt x="1817" y="3177"/>
                </a:lnTo>
                <a:lnTo>
                  <a:pt x="1839" y="3263"/>
                </a:lnTo>
                <a:lnTo>
                  <a:pt x="1860" y="3348"/>
                </a:lnTo>
                <a:lnTo>
                  <a:pt x="1880" y="3433"/>
                </a:lnTo>
                <a:lnTo>
                  <a:pt x="1898" y="3517"/>
                </a:lnTo>
                <a:lnTo>
                  <a:pt x="1914" y="3599"/>
                </a:lnTo>
                <a:lnTo>
                  <a:pt x="1930" y="3679"/>
                </a:lnTo>
                <a:lnTo>
                  <a:pt x="1943" y="3760"/>
                </a:lnTo>
                <a:lnTo>
                  <a:pt x="1955" y="3837"/>
                </a:lnTo>
                <a:lnTo>
                  <a:pt x="1965" y="3915"/>
                </a:lnTo>
                <a:lnTo>
                  <a:pt x="1974" y="3989"/>
                </a:lnTo>
                <a:lnTo>
                  <a:pt x="1981" y="4064"/>
                </a:lnTo>
                <a:lnTo>
                  <a:pt x="1986" y="4136"/>
                </a:lnTo>
                <a:lnTo>
                  <a:pt x="1989" y="4206"/>
                </a:lnTo>
                <a:lnTo>
                  <a:pt x="1990" y="4273"/>
                </a:lnTo>
                <a:lnTo>
                  <a:pt x="0" y="4320"/>
                </a:lnTo>
                <a:lnTo>
                  <a:pt x="0" y="4320"/>
                </a:lnTo>
                <a:lnTo>
                  <a:pt x="18" y="4301"/>
                </a:lnTo>
                <a:lnTo>
                  <a:pt x="40" y="4279"/>
                </a:lnTo>
                <a:lnTo>
                  <a:pt x="67" y="4247"/>
                </a:lnTo>
                <a:lnTo>
                  <a:pt x="101" y="4206"/>
                </a:lnTo>
                <a:lnTo>
                  <a:pt x="140" y="4156"/>
                </a:lnTo>
                <a:lnTo>
                  <a:pt x="186" y="4098"/>
                </a:lnTo>
                <a:lnTo>
                  <a:pt x="234" y="4032"/>
                </a:lnTo>
                <a:lnTo>
                  <a:pt x="284" y="3956"/>
                </a:lnTo>
                <a:lnTo>
                  <a:pt x="338" y="3872"/>
                </a:lnTo>
                <a:lnTo>
                  <a:pt x="364" y="3827"/>
                </a:lnTo>
                <a:lnTo>
                  <a:pt x="392" y="3780"/>
                </a:lnTo>
                <a:lnTo>
                  <a:pt x="420" y="3730"/>
                </a:lnTo>
                <a:lnTo>
                  <a:pt x="446" y="3679"/>
                </a:lnTo>
                <a:lnTo>
                  <a:pt x="474" y="3626"/>
                </a:lnTo>
                <a:lnTo>
                  <a:pt x="502" y="3571"/>
                </a:lnTo>
                <a:lnTo>
                  <a:pt x="528" y="3514"/>
                </a:lnTo>
                <a:lnTo>
                  <a:pt x="555" y="3454"/>
                </a:lnTo>
                <a:lnTo>
                  <a:pt x="581" y="3392"/>
                </a:lnTo>
                <a:lnTo>
                  <a:pt x="607" y="3329"/>
                </a:lnTo>
                <a:lnTo>
                  <a:pt x="632" y="3263"/>
                </a:lnTo>
                <a:lnTo>
                  <a:pt x="656" y="3196"/>
                </a:lnTo>
                <a:lnTo>
                  <a:pt x="679" y="3127"/>
                </a:lnTo>
                <a:lnTo>
                  <a:pt x="701" y="3056"/>
                </a:lnTo>
                <a:lnTo>
                  <a:pt x="721" y="2982"/>
                </a:lnTo>
                <a:lnTo>
                  <a:pt x="742" y="2908"/>
                </a:lnTo>
                <a:lnTo>
                  <a:pt x="761" y="2830"/>
                </a:lnTo>
                <a:lnTo>
                  <a:pt x="777" y="2751"/>
                </a:lnTo>
                <a:lnTo>
                  <a:pt x="793" y="2671"/>
                </a:lnTo>
                <a:lnTo>
                  <a:pt x="808" y="2587"/>
                </a:lnTo>
                <a:lnTo>
                  <a:pt x="819" y="2504"/>
                </a:lnTo>
                <a:lnTo>
                  <a:pt x="830" y="2418"/>
                </a:lnTo>
                <a:lnTo>
                  <a:pt x="838" y="2328"/>
                </a:lnTo>
                <a:lnTo>
                  <a:pt x="846" y="2239"/>
                </a:lnTo>
                <a:lnTo>
                  <a:pt x="850" y="2147"/>
                </a:lnTo>
                <a:lnTo>
                  <a:pt x="852" y="2053"/>
                </a:lnTo>
                <a:lnTo>
                  <a:pt x="852" y="1958"/>
                </a:lnTo>
                <a:lnTo>
                  <a:pt x="850" y="1860"/>
                </a:lnTo>
                <a:lnTo>
                  <a:pt x="844" y="1762"/>
                </a:lnTo>
                <a:lnTo>
                  <a:pt x="837" y="1661"/>
                </a:lnTo>
                <a:lnTo>
                  <a:pt x="827" y="1559"/>
                </a:lnTo>
                <a:lnTo>
                  <a:pt x="814" y="1453"/>
                </a:lnTo>
                <a:lnTo>
                  <a:pt x="797" y="1348"/>
                </a:lnTo>
                <a:lnTo>
                  <a:pt x="778" y="1240"/>
                </a:lnTo>
                <a:lnTo>
                  <a:pt x="756" y="1130"/>
                </a:lnTo>
                <a:lnTo>
                  <a:pt x="730" y="1019"/>
                </a:lnTo>
                <a:lnTo>
                  <a:pt x="701" y="906"/>
                </a:lnTo>
                <a:lnTo>
                  <a:pt x="669" y="792"/>
                </a:lnTo>
                <a:lnTo>
                  <a:pt x="634" y="676"/>
                </a:lnTo>
                <a:lnTo>
                  <a:pt x="594" y="558"/>
                </a:lnTo>
                <a:lnTo>
                  <a:pt x="552" y="439"/>
                </a:lnTo>
                <a:lnTo>
                  <a:pt x="503" y="318"/>
                </a:lnTo>
                <a:lnTo>
                  <a:pt x="454" y="195"/>
                </a:lnTo>
                <a:lnTo>
                  <a:pt x="398" y="70"/>
                </a:lnTo>
                <a:lnTo>
                  <a:pt x="585" y="0"/>
                </a:lnTo>
              </a:path>
            </a:pathLst>
          </a:custGeom>
          <a:gradFill flip="none" rotWithShape="1">
            <a:gsLst>
              <a:gs pos="0">
                <a:schemeClr val="tx1">
                  <a:lumMod val="95000"/>
                  <a:alpha val="0"/>
                </a:schemeClr>
              </a:gs>
              <a:gs pos="50000">
                <a:schemeClr val="tx1">
                  <a:lumMod val="95000"/>
                  <a:alpha val="32000"/>
                </a:schemeClr>
              </a:gs>
              <a:gs pos="100000">
                <a:schemeClr val="tx1">
                  <a:lumMod val="95000"/>
                  <a:alpha val="0"/>
                </a:schemeClr>
              </a:gs>
            </a:gsLst>
            <a:lin ang="5400000" scaled="1"/>
            <a:tileRect/>
          </a:gra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7" name=""/>
          <p:cNvSpPr/>
          <p:nvPr/>
        </p:nvSpPr>
        <p:spPr>
          <a:xfrm rot="20911628">
            <a:off x="-340446" y="1805607"/>
            <a:ext cx="8001013" cy="4500570"/>
          </a:xfrm>
          <a:custGeom>
            <a:avLst/>
            <a:gdLst/>
            <a:cxnLst>
              <a:cxn ang="0">
                <a:pos x="0" y="4302"/>
              </a:cxn>
              <a:cxn ang="0">
                <a:pos x="120" y="3984"/>
              </a:cxn>
              <a:cxn ang="0">
                <a:pos x="257" y="3641"/>
              </a:cxn>
              <a:cxn ang="0">
                <a:pos x="374" y="3362"/>
              </a:cxn>
              <a:cxn ang="0">
                <a:pos x="512" y="3050"/>
              </a:cxn>
              <a:cxn ang="0">
                <a:pos x="668" y="2716"/>
              </a:cxn>
              <a:cxn ang="0">
                <a:pos x="843" y="2366"/>
              </a:cxn>
              <a:cxn ang="0">
                <a:pos x="1034" y="2008"/>
              </a:cxn>
              <a:cxn ang="0">
                <a:pos x="1136" y="1827"/>
              </a:cxn>
              <a:cxn ang="0">
                <a:pos x="1241" y="1648"/>
              </a:cxn>
              <a:cxn ang="0">
                <a:pos x="1350" y="1473"/>
              </a:cxn>
              <a:cxn ang="0">
                <a:pos x="1462" y="1298"/>
              </a:cxn>
              <a:cxn ang="0">
                <a:pos x="1578" y="1128"/>
              </a:cxn>
              <a:cxn ang="0">
                <a:pos x="1698" y="962"/>
              </a:cxn>
              <a:cxn ang="0">
                <a:pos x="1820" y="803"/>
              </a:cxn>
              <a:cxn ang="0">
                <a:pos x="1946" y="649"/>
              </a:cxn>
              <a:cxn ang="0">
                <a:pos x="2075" y="504"/>
              </a:cxn>
              <a:cxn ang="0">
                <a:pos x="2206" y="367"/>
              </a:cxn>
              <a:cxn ang="0">
                <a:pos x="2341" y="240"/>
              </a:cxn>
              <a:cxn ang="0">
                <a:pos x="2478" y="123"/>
              </a:cxn>
              <a:cxn ang="0">
                <a:pos x="2617" y="18"/>
              </a:cxn>
              <a:cxn ang="0">
                <a:pos x="5536" y="1517"/>
              </a:cxn>
              <a:cxn ang="0">
                <a:pos x="5445" y="1595"/>
              </a:cxn>
              <a:cxn ang="0">
                <a:pos x="5187" y="1813"/>
              </a:cxn>
              <a:cxn ang="0">
                <a:pos x="4794" y="2136"/>
              </a:cxn>
              <a:cxn ang="0">
                <a:pos x="4291" y="2538"/>
              </a:cxn>
              <a:cxn ang="0">
                <a:pos x="4007" y="2759"/>
              </a:cxn>
              <a:cxn ang="0">
                <a:pos x="3707" y="2986"/>
              </a:cxn>
              <a:cxn ang="0">
                <a:pos x="3394" y="3219"/>
              </a:cxn>
              <a:cxn ang="0">
                <a:pos x="3070" y="3452"/>
              </a:cxn>
              <a:cxn ang="0">
                <a:pos x="2740" y="3681"/>
              </a:cxn>
              <a:cxn ang="0">
                <a:pos x="2407" y="3903"/>
              </a:cxn>
              <a:cxn ang="0">
                <a:pos x="2076" y="4114"/>
              </a:cxn>
              <a:cxn ang="0">
                <a:pos x="1748" y="4311"/>
              </a:cxn>
              <a:cxn ang="0">
                <a:pos x="1473" y="4314"/>
              </a:cxn>
              <a:cxn ang="0">
                <a:pos x="868" y="4320"/>
              </a:cxn>
              <a:cxn ang="0">
                <a:pos x="398" y="4320"/>
              </a:cxn>
              <a:cxn ang="0">
                <a:pos x="155" y="4316"/>
              </a:cxn>
              <a:cxn ang="0">
                <a:pos x="38" y="4311"/>
              </a:cxn>
              <a:cxn ang="0">
                <a:pos x="3" y="4305"/>
              </a:cxn>
              <a:cxn ang="0">
                <a:pos x="0" y="4302"/>
              </a:cxn>
            </a:cxnLst>
            <a:rect l="0" t="0" r="r" b="b"/>
            <a:pathLst>
              <a:path w="5554" h="4320">
                <a:moveTo>
                  <a:pt x="0" y="4302"/>
                </a:moveTo>
                <a:lnTo>
                  <a:pt x="0" y="4302"/>
                </a:lnTo>
                <a:lnTo>
                  <a:pt x="56" y="4151"/>
                </a:lnTo>
                <a:lnTo>
                  <a:pt x="120" y="3984"/>
                </a:lnTo>
                <a:lnTo>
                  <a:pt x="206" y="3766"/>
                </a:lnTo>
                <a:lnTo>
                  <a:pt x="257" y="3641"/>
                </a:lnTo>
                <a:lnTo>
                  <a:pt x="313" y="3505"/>
                </a:lnTo>
                <a:lnTo>
                  <a:pt x="374" y="3362"/>
                </a:lnTo>
                <a:lnTo>
                  <a:pt x="441" y="3210"/>
                </a:lnTo>
                <a:lnTo>
                  <a:pt x="512" y="3050"/>
                </a:lnTo>
                <a:lnTo>
                  <a:pt x="587" y="2886"/>
                </a:lnTo>
                <a:lnTo>
                  <a:pt x="668" y="2716"/>
                </a:lnTo>
                <a:lnTo>
                  <a:pt x="753" y="2543"/>
                </a:lnTo>
                <a:lnTo>
                  <a:pt x="843" y="2366"/>
                </a:lnTo>
                <a:lnTo>
                  <a:pt x="936" y="2187"/>
                </a:lnTo>
                <a:lnTo>
                  <a:pt x="1034" y="2008"/>
                </a:lnTo>
                <a:lnTo>
                  <a:pt x="1084" y="1918"/>
                </a:lnTo>
                <a:lnTo>
                  <a:pt x="1136" y="1827"/>
                </a:lnTo>
                <a:lnTo>
                  <a:pt x="1187" y="1739"/>
                </a:lnTo>
                <a:lnTo>
                  <a:pt x="1241" y="1648"/>
                </a:lnTo>
                <a:lnTo>
                  <a:pt x="1294" y="1560"/>
                </a:lnTo>
                <a:lnTo>
                  <a:pt x="1350" y="1473"/>
                </a:lnTo>
                <a:lnTo>
                  <a:pt x="1405" y="1385"/>
                </a:lnTo>
                <a:lnTo>
                  <a:pt x="1462" y="1298"/>
                </a:lnTo>
                <a:lnTo>
                  <a:pt x="1520" y="1212"/>
                </a:lnTo>
                <a:lnTo>
                  <a:pt x="1578" y="1128"/>
                </a:lnTo>
                <a:lnTo>
                  <a:pt x="1637" y="1044"/>
                </a:lnTo>
                <a:lnTo>
                  <a:pt x="1698" y="962"/>
                </a:lnTo>
                <a:lnTo>
                  <a:pt x="1758" y="881"/>
                </a:lnTo>
                <a:lnTo>
                  <a:pt x="1820" y="803"/>
                </a:lnTo>
                <a:lnTo>
                  <a:pt x="1882" y="724"/>
                </a:lnTo>
                <a:lnTo>
                  <a:pt x="1946" y="649"/>
                </a:lnTo>
                <a:lnTo>
                  <a:pt x="2011" y="575"/>
                </a:lnTo>
                <a:lnTo>
                  <a:pt x="2075" y="504"/>
                </a:lnTo>
                <a:lnTo>
                  <a:pt x="2141" y="433"/>
                </a:lnTo>
                <a:lnTo>
                  <a:pt x="2206" y="367"/>
                </a:lnTo>
                <a:lnTo>
                  <a:pt x="2274" y="302"/>
                </a:lnTo>
                <a:lnTo>
                  <a:pt x="2341" y="240"/>
                </a:lnTo>
                <a:lnTo>
                  <a:pt x="2409" y="180"/>
                </a:lnTo>
                <a:lnTo>
                  <a:pt x="2478" y="123"/>
                </a:lnTo>
                <a:lnTo>
                  <a:pt x="2548" y="69"/>
                </a:lnTo>
                <a:lnTo>
                  <a:pt x="2617" y="18"/>
                </a:lnTo>
                <a:lnTo>
                  <a:pt x="5554" y="0"/>
                </a:lnTo>
                <a:lnTo>
                  <a:pt x="5536" y="1517"/>
                </a:lnTo>
                <a:lnTo>
                  <a:pt x="5536" y="1517"/>
                </a:lnTo>
                <a:lnTo>
                  <a:pt x="5445" y="1595"/>
                </a:lnTo>
                <a:lnTo>
                  <a:pt x="5335" y="1688"/>
                </a:lnTo>
                <a:lnTo>
                  <a:pt x="5187" y="1813"/>
                </a:lnTo>
                <a:lnTo>
                  <a:pt x="5005" y="1963"/>
                </a:lnTo>
                <a:lnTo>
                  <a:pt x="4794" y="2136"/>
                </a:lnTo>
                <a:lnTo>
                  <a:pt x="4554" y="2330"/>
                </a:lnTo>
                <a:lnTo>
                  <a:pt x="4291" y="2538"/>
                </a:lnTo>
                <a:lnTo>
                  <a:pt x="4151" y="2646"/>
                </a:lnTo>
                <a:lnTo>
                  <a:pt x="4007" y="2759"/>
                </a:lnTo>
                <a:lnTo>
                  <a:pt x="3859" y="2871"/>
                </a:lnTo>
                <a:lnTo>
                  <a:pt x="3707" y="2986"/>
                </a:lnTo>
                <a:lnTo>
                  <a:pt x="3552" y="3102"/>
                </a:lnTo>
                <a:lnTo>
                  <a:pt x="3394" y="3219"/>
                </a:lnTo>
                <a:lnTo>
                  <a:pt x="3232" y="3335"/>
                </a:lnTo>
                <a:lnTo>
                  <a:pt x="3070" y="3452"/>
                </a:lnTo>
                <a:lnTo>
                  <a:pt x="2906" y="3567"/>
                </a:lnTo>
                <a:lnTo>
                  <a:pt x="2740" y="3681"/>
                </a:lnTo>
                <a:lnTo>
                  <a:pt x="2574" y="3794"/>
                </a:lnTo>
                <a:lnTo>
                  <a:pt x="2407" y="3903"/>
                </a:lnTo>
                <a:lnTo>
                  <a:pt x="2242" y="4011"/>
                </a:lnTo>
                <a:lnTo>
                  <a:pt x="2076" y="4114"/>
                </a:lnTo>
                <a:lnTo>
                  <a:pt x="1910" y="4215"/>
                </a:lnTo>
                <a:lnTo>
                  <a:pt x="1748" y="4311"/>
                </a:lnTo>
                <a:lnTo>
                  <a:pt x="1748" y="4311"/>
                </a:lnTo>
                <a:lnTo>
                  <a:pt x="1473" y="4314"/>
                </a:lnTo>
                <a:lnTo>
                  <a:pt x="1190" y="4317"/>
                </a:lnTo>
                <a:lnTo>
                  <a:pt x="868" y="4320"/>
                </a:lnTo>
                <a:lnTo>
                  <a:pt x="546" y="4320"/>
                </a:lnTo>
                <a:lnTo>
                  <a:pt x="398" y="4320"/>
                </a:lnTo>
                <a:lnTo>
                  <a:pt x="266" y="4319"/>
                </a:lnTo>
                <a:lnTo>
                  <a:pt x="155" y="4316"/>
                </a:lnTo>
                <a:lnTo>
                  <a:pt x="69" y="4313"/>
                </a:lnTo>
                <a:lnTo>
                  <a:pt x="38" y="4311"/>
                </a:lnTo>
                <a:lnTo>
                  <a:pt x="16" y="4308"/>
                </a:lnTo>
                <a:lnTo>
                  <a:pt x="3" y="4305"/>
                </a:lnTo>
                <a:lnTo>
                  <a:pt x="0" y="4304"/>
                </a:lnTo>
                <a:lnTo>
                  <a:pt x="0" y="4302"/>
                </a:lnTo>
                <a:lnTo>
                  <a:pt x="0" y="4302"/>
                </a:lnTo>
              </a:path>
            </a:pathLst>
          </a:custGeom>
          <a:gradFill flip="none" rotWithShape="1">
            <a:gsLst>
              <a:gs pos="0">
                <a:schemeClr val="tx1">
                  <a:lumMod val="95000"/>
                  <a:alpha val="0"/>
                </a:schemeClr>
              </a:gs>
              <a:gs pos="50000">
                <a:schemeClr val="tx1">
                  <a:lumMod val="95000"/>
                  <a:alpha val="32000"/>
                </a:schemeClr>
              </a:gs>
              <a:gs pos="100000">
                <a:schemeClr val="tx1">
                  <a:lumMod val="95000"/>
                  <a:alpha val="0"/>
                </a:schemeClr>
              </a:gs>
            </a:gsLst>
            <a:lin ang="5400000" scaled="1"/>
            <a:tileRect/>
          </a:gra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8" name=""/>
          <p:cNvSpPr/>
          <p:nvPr/>
        </p:nvSpPr>
        <p:spPr>
          <a:xfrm>
            <a:off x="2857477" y="0"/>
            <a:ext cx="9334522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3238479" y="1571612"/>
            <a:ext cx="8477266" cy="939784"/>
          </a:xfrm>
        </p:spPr>
        <p:txBody>
          <a:bodyPr/>
          <a:lstStyle>
            <a:lvl1pPr>
              <a:defRPr sz="4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13" name=""/>
          <p:cNvSpPr>
            <a:spLocks noGrp="1"/>
          </p:cNvSpPr>
          <p:nvPr>
            <p:ph type="body" sz="quarter" idx="14"/>
          </p:nvPr>
        </p:nvSpPr>
        <p:spPr>
          <a:xfrm>
            <a:off x="3238479" y="2571750"/>
            <a:ext cx="8380799" cy="3071813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>
              <a:defRPr lang="ko-KR" altLang="en-US"/>
            </a:pPr>
            <a:r>
              <a:rPr lang="ru-RU" altLang="en-US"/>
              <a:t>Введение</a:t>
            </a:r>
            <a:endParaRPr lang="ru-RU" altLang="en-US"/>
          </a:p>
          <a:p>
            <a:pPr lvl="0">
              <a:defRPr lang="ko-KR" altLang="en-US"/>
            </a:pPr>
            <a:r>
              <a:rPr lang="ru-RU" altLang="en-US"/>
              <a:t>Основной текст 1</a:t>
            </a:r>
            <a:endParaRPr lang="ru-RU" altLang="en-US"/>
          </a:p>
          <a:p>
            <a:pPr lvl="0">
              <a:defRPr lang="ko-KR" altLang="en-US"/>
            </a:pPr>
            <a:r>
              <a:rPr lang="ru-RU" altLang="en-US"/>
              <a:t>Основной текст 2</a:t>
            </a:r>
            <a:endParaRPr lang="ru-RU" altLang="en-US"/>
          </a:p>
          <a:p>
            <a:pPr lvl="0">
              <a:defRPr lang="ko-KR" altLang="en-US"/>
            </a:pPr>
            <a:r>
              <a:rPr lang="ru-RU" altLang="en-US"/>
              <a:t>Основной текст 3</a:t>
            </a:r>
            <a:endParaRPr lang="ru-RU" altLang="en-US"/>
          </a:p>
          <a:p>
            <a:pPr lvl="0">
              <a:defRPr lang="ko-KR" altLang="en-US"/>
            </a:pPr>
            <a:r>
              <a:rPr lang="ru-RU" altLang="en-US"/>
              <a:t>Заключение</a:t>
            </a:r>
            <a:endParaRPr lang="ru-RU" altLang="en-US"/>
          </a:p>
        </p:txBody>
      </p:sp>
      <p:sp>
        <p:nvSpPr>
          <p:cNvPr id="3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14-11</a:t>
            </a:fld>
            <a:endParaRPr lang="ru-RU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mc="http://schemas.openxmlformats.org/markup-compatibility/2006" xmlns:hp="http://schemas.haansoft.com/office/presentation/8.0" mc:Ignorable="hp" hp:hslDur="500"/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Вертикальный заголовок и текст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orient="vert" idx="0"/>
          </p:nvPr>
        </p:nvSpPr>
        <p:spPr>
          <a:xfrm>
            <a:off x="9715525" y="274638"/>
            <a:ext cx="1866874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9010674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14-11</a:t>
            </a:fld>
            <a:endParaRPr lang="ru-RU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5527EBBF-1B2A-4172-A31E-75D9C246BB9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Заголовок и объект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14-11</a:t>
            </a:fld>
            <a:endParaRPr lang="ru-RU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9F0A873F-4CB5-45D8-B83F-B5FD90E8894C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Пусто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14-11</a:t>
            </a:fld>
            <a:endParaRPr lang="ru-RU" altLang="en-US"/>
          </a:p>
        </p:txBody>
      </p:sp>
      <p:sp>
        <p:nvSpPr>
          <p:cNvPr id="3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4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Заголовок раздела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"/>
          <p:cNvSpPr/>
          <p:nvPr/>
        </p:nvSpPr>
        <p:spPr>
          <a:xfrm rot="20783988">
            <a:off x="-755507" y="224473"/>
            <a:ext cx="7942774" cy="5603043"/>
          </a:xfrm>
          <a:custGeom>
            <a:avLst/>
            <a:gdLst/>
            <a:cxnLst>
              <a:cxn ang="0">
                <a:pos x="3840" y="2217"/>
              </a:cxn>
              <a:cxn ang="0">
                <a:pos x="3627" y="2306"/>
              </a:cxn>
              <a:cxn ang="0">
                <a:pos x="3381" y="2404"/>
              </a:cxn>
              <a:cxn ang="0">
                <a:pos x="3061" y="2526"/>
              </a:cxn>
              <a:cxn ang="0">
                <a:pos x="2679" y="2663"/>
              </a:cxn>
              <a:cxn ang="0">
                <a:pos x="2363" y="2769"/>
              </a:cxn>
              <a:cxn ang="0">
                <a:pos x="2139" y="2839"/>
              </a:cxn>
              <a:cxn ang="0">
                <a:pos x="1909" y="2910"/>
              </a:cxn>
              <a:cxn ang="0">
                <a:pos x="1673" y="2976"/>
              </a:cxn>
              <a:cxn ang="0">
                <a:pos x="1433" y="3040"/>
              </a:cxn>
              <a:cxn ang="0">
                <a:pos x="1312" y="3069"/>
              </a:cxn>
              <a:cxn ang="0">
                <a:pos x="1270" y="3084"/>
              </a:cxn>
              <a:cxn ang="0">
                <a:pos x="1113" y="3138"/>
              </a:cxn>
              <a:cxn ang="0">
                <a:pos x="968" y="3193"/>
              </a:cxn>
              <a:cxn ang="0">
                <a:pos x="806" y="3259"/>
              </a:cxn>
              <a:cxn ang="0">
                <a:pos x="682" y="3316"/>
              </a:cxn>
              <a:cxn ang="0">
                <a:pos x="602" y="3357"/>
              </a:cxn>
              <a:cxn ang="0">
                <a:pos x="526" y="3399"/>
              </a:cxn>
              <a:cxn ang="0">
                <a:pos x="456" y="3444"/>
              </a:cxn>
              <a:cxn ang="0">
                <a:pos x="394" y="3488"/>
              </a:cxn>
              <a:cxn ang="0">
                <a:pos x="341" y="3535"/>
              </a:cxn>
              <a:cxn ang="0">
                <a:pos x="0" y="3640"/>
              </a:cxn>
              <a:cxn ang="0">
                <a:pos x="17" y="3612"/>
              </a:cxn>
              <a:cxn ang="0">
                <a:pos x="109" y="3472"/>
              </a:cxn>
              <a:cxn ang="0">
                <a:pos x="210" y="3322"/>
              </a:cxn>
              <a:cxn ang="0">
                <a:pos x="344" y="3135"/>
              </a:cxn>
              <a:cxn ang="0">
                <a:pos x="509" y="2912"/>
              </a:cxn>
              <a:cxn ang="0">
                <a:pos x="704" y="2664"/>
              </a:cxn>
              <a:cxn ang="0">
                <a:pos x="928" y="2393"/>
              </a:cxn>
              <a:cxn ang="0">
                <a:pos x="1115" y="2178"/>
              </a:cxn>
              <a:cxn ang="0">
                <a:pos x="1248" y="2033"/>
              </a:cxn>
              <a:cxn ang="0">
                <a:pos x="1388" y="1883"/>
              </a:cxn>
              <a:cxn ang="0">
                <a:pos x="1533" y="1732"/>
              </a:cxn>
              <a:cxn ang="0">
                <a:pos x="1687" y="1580"/>
              </a:cxn>
              <a:cxn ang="0">
                <a:pos x="1846" y="1430"/>
              </a:cxn>
              <a:cxn ang="0">
                <a:pos x="2012" y="1278"/>
              </a:cxn>
              <a:cxn ang="0">
                <a:pos x="2182" y="1128"/>
              </a:cxn>
              <a:cxn ang="0">
                <a:pos x="2360" y="980"/>
              </a:cxn>
              <a:cxn ang="0">
                <a:pos x="2544" y="834"/>
              </a:cxn>
              <a:cxn ang="0">
                <a:pos x="2733" y="692"/>
              </a:cxn>
              <a:cxn ang="0">
                <a:pos x="2927" y="554"/>
              </a:cxn>
              <a:cxn ang="0">
                <a:pos x="3127" y="420"/>
              </a:cxn>
              <a:cxn ang="0">
                <a:pos x="3334" y="292"/>
              </a:cxn>
              <a:cxn ang="0">
                <a:pos x="3544" y="171"/>
              </a:cxn>
              <a:cxn ang="0">
                <a:pos x="3760" y="54"/>
              </a:cxn>
              <a:cxn ang="0">
                <a:pos x="3840" y="2217"/>
              </a:cxn>
            </a:cxnLst>
            <a:rect l="0" t="0" r="r" b="b"/>
            <a:pathLst>
              <a:path w="3870" h="3640">
                <a:moveTo>
                  <a:pt x="3840" y="2217"/>
                </a:moveTo>
                <a:lnTo>
                  <a:pt x="3840" y="2217"/>
                </a:lnTo>
                <a:lnTo>
                  <a:pt x="3785" y="2240"/>
                </a:lnTo>
                <a:lnTo>
                  <a:pt x="3627" y="2306"/>
                </a:lnTo>
                <a:lnTo>
                  <a:pt x="3514" y="2351"/>
                </a:lnTo>
                <a:lnTo>
                  <a:pt x="3381" y="2404"/>
                </a:lnTo>
                <a:lnTo>
                  <a:pt x="3229" y="2462"/>
                </a:lnTo>
                <a:lnTo>
                  <a:pt x="3061" y="2526"/>
                </a:lnTo>
                <a:lnTo>
                  <a:pt x="2877" y="2593"/>
                </a:lnTo>
                <a:lnTo>
                  <a:pt x="2679" y="2663"/>
                </a:lnTo>
                <a:lnTo>
                  <a:pt x="2470" y="2733"/>
                </a:lnTo>
                <a:lnTo>
                  <a:pt x="2363" y="2769"/>
                </a:lnTo>
                <a:lnTo>
                  <a:pt x="2251" y="2805"/>
                </a:lnTo>
                <a:lnTo>
                  <a:pt x="2139" y="2839"/>
                </a:lnTo>
                <a:lnTo>
                  <a:pt x="2024" y="2875"/>
                </a:lnTo>
                <a:lnTo>
                  <a:pt x="1909" y="2910"/>
                </a:lnTo>
                <a:lnTo>
                  <a:pt x="1792" y="2943"/>
                </a:lnTo>
                <a:lnTo>
                  <a:pt x="1673" y="2976"/>
                </a:lnTo>
                <a:lnTo>
                  <a:pt x="1553" y="3009"/>
                </a:lnTo>
                <a:lnTo>
                  <a:pt x="1433" y="3040"/>
                </a:lnTo>
                <a:lnTo>
                  <a:pt x="1312" y="3069"/>
                </a:lnTo>
                <a:lnTo>
                  <a:pt x="1312" y="3069"/>
                </a:lnTo>
                <a:lnTo>
                  <a:pt x="1299" y="3074"/>
                </a:lnTo>
                <a:lnTo>
                  <a:pt x="1270" y="3084"/>
                </a:lnTo>
                <a:lnTo>
                  <a:pt x="1176" y="3116"/>
                </a:lnTo>
                <a:lnTo>
                  <a:pt x="1113" y="3138"/>
                </a:lnTo>
                <a:lnTo>
                  <a:pt x="1044" y="3164"/>
                </a:lnTo>
                <a:lnTo>
                  <a:pt x="968" y="3193"/>
                </a:lnTo>
                <a:lnTo>
                  <a:pt x="888" y="3225"/>
                </a:lnTo>
                <a:lnTo>
                  <a:pt x="806" y="3259"/>
                </a:lnTo>
                <a:lnTo>
                  <a:pt x="723" y="3297"/>
                </a:lnTo>
                <a:lnTo>
                  <a:pt x="682" y="3316"/>
                </a:lnTo>
                <a:lnTo>
                  <a:pt x="641" y="3336"/>
                </a:lnTo>
                <a:lnTo>
                  <a:pt x="602" y="3357"/>
                </a:lnTo>
                <a:lnTo>
                  <a:pt x="563" y="3378"/>
                </a:lnTo>
                <a:lnTo>
                  <a:pt x="526" y="3399"/>
                </a:lnTo>
                <a:lnTo>
                  <a:pt x="491" y="3421"/>
                </a:lnTo>
                <a:lnTo>
                  <a:pt x="456" y="3444"/>
                </a:lnTo>
                <a:lnTo>
                  <a:pt x="424" y="3466"/>
                </a:lnTo>
                <a:lnTo>
                  <a:pt x="394" y="3488"/>
                </a:lnTo>
                <a:lnTo>
                  <a:pt x="366" y="3512"/>
                </a:lnTo>
                <a:lnTo>
                  <a:pt x="341" y="3535"/>
                </a:lnTo>
                <a:lnTo>
                  <a:pt x="319" y="3558"/>
                </a:lnTo>
                <a:lnTo>
                  <a:pt x="0" y="3640"/>
                </a:lnTo>
                <a:lnTo>
                  <a:pt x="0" y="3640"/>
                </a:lnTo>
                <a:lnTo>
                  <a:pt x="17" y="3612"/>
                </a:lnTo>
                <a:lnTo>
                  <a:pt x="69" y="3531"/>
                </a:lnTo>
                <a:lnTo>
                  <a:pt x="109" y="3472"/>
                </a:lnTo>
                <a:lnTo>
                  <a:pt x="156" y="3403"/>
                </a:lnTo>
                <a:lnTo>
                  <a:pt x="210" y="3322"/>
                </a:lnTo>
                <a:lnTo>
                  <a:pt x="273" y="3232"/>
                </a:lnTo>
                <a:lnTo>
                  <a:pt x="344" y="3135"/>
                </a:lnTo>
                <a:lnTo>
                  <a:pt x="423" y="3027"/>
                </a:lnTo>
                <a:lnTo>
                  <a:pt x="509" y="2912"/>
                </a:lnTo>
                <a:lnTo>
                  <a:pt x="603" y="2791"/>
                </a:lnTo>
                <a:lnTo>
                  <a:pt x="704" y="2664"/>
                </a:lnTo>
                <a:lnTo>
                  <a:pt x="813" y="2530"/>
                </a:lnTo>
                <a:lnTo>
                  <a:pt x="928" y="2393"/>
                </a:lnTo>
                <a:lnTo>
                  <a:pt x="1052" y="2251"/>
                </a:lnTo>
                <a:lnTo>
                  <a:pt x="1115" y="2178"/>
                </a:lnTo>
                <a:lnTo>
                  <a:pt x="1180" y="2105"/>
                </a:lnTo>
                <a:lnTo>
                  <a:pt x="1248" y="2033"/>
                </a:lnTo>
                <a:lnTo>
                  <a:pt x="1317" y="1957"/>
                </a:lnTo>
                <a:lnTo>
                  <a:pt x="1388" y="1883"/>
                </a:lnTo>
                <a:lnTo>
                  <a:pt x="1459" y="1808"/>
                </a:lnTo>
                <a:lnTo>
                  <a:pt x="1533" y="1732"/>
                </a:lnTo>
                <a:lnTo>
                  <a:pt x="1610" y="1657"/>
                </a:lnTo>
                <a:lnTo>
                  <a:pt x="1687" y="1580"/>
                </a:lnTo>
                <a:lnTo>
                  <a:pt x="1766" y="1505"/>
                </a:lnTo>
                <a:lnTo>
                  <a:pt x="1846" y="1430"/>
                </a:lnTo>
                <a:lnTo>
                  <a:pt x="1928" y="1353"/>
                </a:lnTo>
                <a:lnTo>
                  <a:pt x="2012" y="1278"/>
                </a:lnTo>
                <a:lnTo>
                  <a:pt x="2096" y="1202"/>
                </a:lnTo>
                <a:lnTo>
                  <a:pt x="2182" y="1128"/>
                </a:lnTo>
                <a:lnTo>
                  <a:pt x="2271" y="1054"/>
                </a:lnTo>
                <a:lnTo>
                  <a:pt x="2360" y="980"/>
                </a:lnTo>
                <a:lnTo>
                  <a:pt x="2451" y="907"/>
                </a:lnTo>
                <a:lnTo>
                  <a:pt x="2544" y="834"/>
                </a:lnTo>
                <a:lnTo>
                  <a:pt x="2637" y="762"/>
                </a:lnTo>
                <a:lnTo>
                  <a:pt x="2733" y="692"/>
                </a:lnTo>
                <a:lnTo>
                  <a:pt x="2830" y="623"/>
                </a:lnTo>
                <a:lnTo>
                  <a:pt x="2927" y="554"/>
                </a:lnTo>
                <a:lnTo>
                  <a:pt x="3027" y="487"/>
                </a:lnTo>
                <a:lnTo>
                  <a:pt x="3127" y="420"/>
                </a:lnTo>
                <a:lnTo>
                  <a:pt x="3230" y="356"/>
                </a:lnTo>
                <a:lnTo>
                  <a:pt x="3334" y="292"/>
                </a:lnTo>
                <a:lnTo>
                  <a:pt x="3438" y="230"/>
                </a:lnTo>
                <a:lnTo>
                  <a:pt x="3544" y="171"/>
                </a:lnTo>
                <a:lnTo>
                  <a:pt x="3651" y="111"/>
                </a:lnTo>
                <a:lnTo>
                  <a:pt x="3760" y="54"/>
                </a:lnTo>
                <a:lnTo>
                  <a:pt x="3870" y="0"/>
                </a:lnTo>
                <a:lnTo>
                  <a:pt x="3840" y="2217"/>
                </a:lnTo>
              </a:path>
            </a:pathLst>
          </a:cu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"/>
                </a:schemeClr>
              </a:gs>
            </a:gsLst>
            <a:lin ang="10800000" scaled="1"/>
            <a:tileRect/>
          </a:gra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8" name=""/>
          <p:cNvSpPr/>
          <p:nvPr/>
        </p:nvSpPr>
        <p:spPr>
          <a:xfrm flipV="1">
            <a:off x="3042907" y="-57150"/>
            <a:ext cx="9149091" cy="6915150"/>
          </a:xfrm>
          <a:custGeom>
            <a:avLst/>
            <a:gdLst>
              <a:gd name="connsiteX0" fmla="*/ 4537 w 4602"/>
              <a:gd name="connsiteY0" fmla="*/ 0 h 4320"/>
              <a:gd name="connsiteX1" fmla="*/ 4537 w 4602"/>
              <a:gd name="connsiteY1" fmla="*/ 0 h 4320"/>
              <a:gd name="connsiteX2" fmla="*/ 4495 w 4602"/>
              <a:gd name="connsiteY2" fmla="*/ 20 h 4320"/>
              <a:gd name="connsiteX3" fmla="*/ 4376 w 4602"/>
              <a:gd name="connsiteY3" fmla="*/ 76 h 4320"/>
              <a:gd name="connsiteX4" fmla="*/ 4291 w 4602"/>
              <a:gd name="connsiteY4" fmla="*/ 118 h 4320"/>
              <a:gd name="connsiteX5" fmla="*/ 4190 w 4602"/>
              <a:gd name="connsiteY5" fmla="*/ 168 h 4320"/>
              <a:gd name="connsiteX6" fmla="*/ 4074 w 4602"/>
              <a:gd name="connsiteY6" fmla="*/ 228 h 4320"/>
              <a:gd name="connsiteX7" fmla="*/ 3945 w 4602"/>
              <a:gd name="connsiteY7" fmla="*/ 297 h 4320"/>
              <a:gd name="connsiteX8" fmla="*/ 3804 w 4602"/>
              <a:gd name="connsiteY8" fmla="*/ 374 h 4320"/>
              <a:gd name="connsiteX9" fmla="*/ 3652 w 4602"/>
              <a:gd name="connsiteY9" fmla="*/ 459 h 4320"/>
              <a:gd name="connsiteX10" fmla="*/ 3491 w 4602"/>
              <a:gd name="connsiteY10" fmla="*/ 555 h 4320"/>
              <a:gd name="connsiteX11" fmla="*/ 3321 w 4602"/>
              <a:gd name="connsiteY11" fmla="*/ 657 h 4320"/>
              <a:gd name="connsiteX12" fmla="*/ 3144 w 4602"/>
              <a:gd name="connsiteY12" fmla="*/ 767 h 4320"/>
              <a:gd name="connsiteX13" fmla="*/ 2961 w 4602"/>
              <a:gd name="connsiteY13" fmla="*/ 886 h 4320"/>
              <a:gd name="connsiteX14" fmla="*/ 2773 w 4602"/>
              <a:gd name="connsiteY14" fmla="*/ 1013 h 4320"/>
              <a:gd name="connsiteX15" fmla="*/ 2677 w 4602"/>
              <a:gd name="connsiteY15" fmla="*/ 1080 h 4320"/>
              <a:gd name="connsiteX16" fmla="*/ 2581 w 4602"/>
              <a:gd name="connsiteY16" fmla="*/ 1147 h 4320"/>
              <a:gd name="connsiteX17" fmla="*/ 2486 w 4602"/>
              <a:gd name="connsiteY17" fmla="*/ 1217 h 4320"/>
              <a:gd name="connsiteX18" fmla="*/ 2388 w 4602"/>
              <a:gd name="connsiteY18" fmla="*/ 1290 h 4320"/>
              <a:gd name="connsiteX19" fmla="*/ 2290 w 4602"/>
              <a:gd name="connsiteY19" fmla="*/ 1364 h 4320"/>
              <a:gd name="connsiteX20" fmla="*/ 2192 w 4602"/>
              <a:gd name="connsiteY20" fmla="*/ 1440 h 4320"/>
              <a:gd name="connsiteX21" fmla="*/ 2095 w 4602"/>
              <a:gd name="connsiteY21" fmla="*/ 1518 h 4320"/>
              <a:gd name="connsiteX22" fmla="*/ 1997 w 4602"/>
              <a:gd name="connsiteY22" fmla="*/ 1597 h 4320"/>
              <a:gd name="connsiteX23" fmla="*/ 1899 w 4602"/>
              <a:gd name="connsiteY23" fmla="*/ 1679 h 4320"/>
              <a:gd name="connsiteX24" fmla="*/ 1804 w 4602"/>
              <a:gd name="connsiteY24" fmla="*/ 1762 h 4320"/>
              <a:gd name="connsiteX25" fmla="*/ 1706 w 4602"/>
              <a:gd name="connsiteY25" fmla="*/ 1847 h 4320"/>
              <a:gd name="connsiteX26" fmla="*/ 1612 w 4602"/>
              <a:gd name="connsiteY26" fmla="*/ 1934 h 4320"/>
              <a:gd name="connsiteX27" fmla="*/ 1516 w 4602"/>
              <a:gd name="connsiteY27" fmla="*/ 2023 h 4320"/>
              <a:gd name="connsiteX28" fmla="*/ 1422 w 4602"/>
              <a:gd name="connsiteY28" fmla="*/ 2113 h 4320"/>
              <a:gd name="connsiteX29" fmla="*/ 1330 w 4602"/>
              <a:gd name="connsiteY29" fmla="*/ 2205 h 4320"/>
              <a:gd name="connsiteX30" fmla="*/ 1239 w 4602"/>
              <a:gd name="connsiteY30" fmla="*/ 2297 h 4320"/>
              <a:gd name="connsiteX31" fmla="*/ 1149 w 4602"/>
              <a:gd name="connsiteY31" fmla="*/ 2393 h 4320"/>
              <a:gd name="connsiteX32" fmla="*/ 1062 w 4602"/>
              <a:gd name="connsiteY32" fmla="*/ 2491 h 4320"/>
              <a:gd name="connsiteX33" fmla="*/ 975 w 4602"/>
              <a:gd name="connsiteY33" fmla="*/ 2591 h 4320"/>
              <a:gd name="connsiteX34" fmla="*/ 892 w 4602"/>
              <a:gd name="connsiteY34" fmla="*/ 2690 h 4320"/>
              <a:gd name="connsiteX35" fmla="*/ 809 w 4602"/>
              <a:gd name="connsiteY35" fmla="*/ 2793 h 4320"/>
              <a:gd name="connsiteX36" fmla="*/ 729 w 4602"/>
              <a:gd name="connsiteY36" fmla="*/ 2896 h 4320"/>
              <a:gd name="connsiteX37" fmla="*/ 651 w 4602"/>
              <a:gd name="connsiteY37" fmla="*/ 3003 h 4320"/>
              <a:gd name="connsiteX38" fmla="*/ 577 w 4602"/>
              <a:gd name="connsiteY38" fmla="*/ 3110 h 4320"/>
              <a:gd name="connsiteX39" fmla="*/ 505 w 4602"/>
              <a:gd name="connsiteY39" fmla="*/ 3218 h 4320"/>
              <a:gd name="connsiteX40" fmla="*/ 434 w 4602"/>
              <a:gd name="connsiteY40" fmla="*/ 3329 h 4320"/>
              <a:gd name="connsiteX41" fmla="*/ 369 w 4602"/>
              <a:gd name="connsiteY41" fmla="*/ 3441 h 4320"/>
              <a:gd name="connsiteX42" fmla="*/ 306 w 4602"/>
              <a:gd name="connsiteY42" fmla="*/ 3553 h 4320"/>
              <a:gd name="connsiteX43" fmla="*/ 246 w 4602"/>
              <a:gd name="connsiteY43" fmla="*/ 3669 h 4320"/>
              <a:gd name="connsiteX44" fmla="*/ 188 w 4602"/>
              <a:gd name="connsiteY44" fmla="*/ 3785 h 4320"/>
              <a:gd name="connsiteX45" fmla="*/ 136 w 4602"/>
              <a:gd name="connsiteY45" fmla="*/ 3902 h 4320"/>
              <a:gd name="connsiteX46" fmla="*/ 87 w 4602"/>
              <a:gd name="connsiteY46" fmla="*/ 4022 h 4320"/>
              <a:gd name="connsiteX47" fmla="*/ 42 w 4602"/>
              <a:gd name="connsiteY47" fmla="*/ 4143 h 4320"/>
              <a:gd name="connsiteX48" fmla="*/ 20 w 4602"/>
              <a:gd name="connsiteY48" fmla="*/ 4204 h 4320"/>
              <a:gd name="connsiteX49" fmla="*/ 0 w 4602"/>
              <a:gd name="connsiteY49" fmla="*/ 4266 h 4320"/>
              <a:gd name="connsiteX50" fmla="*/ 4602 w 4602"/>
              <a:gd name="connsiteY50" fmla="*/ 4320 h 4320"/>
              <a:gd name="connsiteX51" fmla="*/ 4537 w 4602"/>
              <a:gd name="connsiteY51" fmla="*/ 0 h 4320"/>
              <a:gd name="connsiteX0" fmla="*/ 4537 w 4602"/>
              <a:gd name="connsiteY0" fmla="*/ 0 h 4320"/>
              <a:gd name="connsiteX1" fmla="*/ 4537 w 4602"/>
              <a:gd name="connsiteY1" fmla="*/ 0 h 4320"/>
              <a:gd name="connsiteX2" fmla="*/ 4495 w 4602"/>
              <a:gd name="connsiteY2" fmla="*/ 20 h 4320"/>
              <a:gd name="connsiteX3" fmla="*/ 4376 w 4602"/>
              <a:gd name="connsiteY3" fmla="*/ 76 h 4320"/>
              <a:gd name="connsiteX4" fmla="*/ 4291 w 4602"/>
              <a:gd name="connsiteY4" fmla="*/ 118 h 4320"/>
              <a:gd name="connsiteX5" fmla="*/ 4190 w 4602"/>
              <a:gd name="connsiteY5" fmla="*/ 168 h 4320"/>
              <a:gd name="connsiteX6" fmla="*/ 4074 w 4602"/>
              <a:gd name="connsiteY6" fmla="*/ 228 h 4320"/>
              <a:gd name="connsiteX7" fmla="*/ 3945 w 4602"/>
              <a:gd name="connsiteY7" fmla="*/ 297 h 4320"/>
              <a:gd name="connsiteX8" fmla="*/ 3804 w 4602"/>
              <a:gd name="connsiteY8" fmla="*/ 374 h 4320"/>
              <a:gd name="connsiteX9" fmla="*/ 3652 w 4602"/>
              <a:gd name="connsiteY9" fmla="*/ 459 h 4320"/>
              <a:gd name="connsiteX10" fmla="*/ 3491 w 4602"/>
              <a:gd name="connsiteY10" fmla="*/ 555 h 4320"/>
              <a:gd name="connsiteX11" fmla="*/ 3321 w 4602"/>
              <a:gd name="connsiteY11" fmla="*/ 657 h 4320"/>
              <a:gd name="connsiteX12" fmla="*/ 3144 w 4602"/>
              <a:gd name="connsiteY12" fmla="*/ 767 h 4320"/>
              <a:gd name="connsiteX13" fmla="*/ 2961 w 4602"/>
              <a:gd name="connsiteY13" fmla="*/ 886 h 4320"/>
              <a:gd name="connsiteX14" fmla="*/ 2773 w 4602"/>
              <a:gd name="connsiteY14" fmla="*/ 1013 h 4320"/>
              <a:gd name="connsiteX15" fmla="*/ 2677 w 4602"/>
              <a:gd name="connsiteY15" fmla="*/ 1080 h 4320"/>
              <a:gd name="connsiteX16" fmla="*/ 2581 w 4602"/>
              <a:gd name="connsiteY16" fmla="*/ 1147 h 4320"/>
              <a:gd name="connsiteX17" fmla="*/ 2486 w 4602"/>
              <a:gd name="connsiteY17" fmla="*/ 1217 h 4320"/>
              <a:gd name="connsiteX18" fmla="*/ 2388 w 4602"/>
              <a:gd name="connsiteY18" fmla="*/ 1290 h 4320"/>
              <a:gd name="connsiteX19" fmla="*/ 2290 w 4602"/>
              <a:gd name="connsiteY19" fmla="*/ 1364 h 4320"/>
              <a:gd name="connsiteX20" fmla="*/ 2192 w 4602"/>
              <a:gd name="connsiteY20" fmla="*/ 1440 h 4320"/>
              <a:gd name="connsiteX21" fmla="*/ 2095 w 4602"/>
              <a:gd name="connsiteY21" fmla="*/ 1518 h 4320"/>
              <a:gd name="connsiteX22" fmla="*/ 1997 w 4602"/>
              <a:gd name="connsiteY22" fmla="*/ 1597 h 4320"/>
              <a:gd name="connsiteX23" fmla="*/ 1899 w 4602"/>
              <a:gd name="connsiteY23" fmla="*/ 1679 h 4320"/>
              <a:gd name="connsiteX24" fmla="*/ 1804 w 4602"/>
              <a:gd name="connsiteY24" fmla="*/ 1762 h 4320"/>
              <a:gd name="connsiteX25" fmla="*/ 1706 w 4602"/>
              <a:gd name="connsiteY25" fmla="*/ 1847 h 4320"/>
              <a:gd name="connsiteX26" fmla="*/ 1612 w 4602"/>
              <a:gd name="connsiteY26" fmla="*/ 1934 h 4320"/>
              <a:gd name="connsiteX27" fmla="*/ 1516 w 4602"/>
              <a:gd name="connsiteY27" fmla="*/ 2023 h 4320"/>
              <a:gd name="connsiteX28" fmla="*/ 1422 w 4602"/>
              <a:gd name="connsiteY28" fmla="*/ 2113 h 4320"/>
              <a:gd name="connsiteX29" fmla="*/ 1330 w 4602"/>
              <a:gd name="connsiteY29" fmla="*/ 2205 h 4320"/>
              <a:gd name="connsiteX30" fmla="*/ 1239 w 4602"/>
              <a:gd name="connsiteY30" fmla="*/ 2297 h 4320"/>
              <a:gd name="connsiteX31" fmla="*/ 1149 w 4602"/>
              <a:gd name="connsiteY31" fmla="*/ 2393 h 4320"/>
              <a:gd name="connsiteX32" fmla="*/ 1062 w 4602"/>
              <a:gd name="connsiteY32" fmla="*/ 2491 h 4320"/>
              <a:gd name="connsiteX33" fmla="*/ 975 w 4602"/>
              <a:gd name="connsiteY33" fmla="*/ 2591 h 4320"/>
              <a:gd name="connsiteX34" fmla="*/ 892 w 4602"/>
              <a:gd name="connsiteY34" fmla="*/ 2690 h 4320"/>
              <a:gd name="connsiteX35" fmla="*/ 809 w 4602"/>
              <a:gd name="connsiteY35" fmla="*/ 2793 h 4320"/>
              <a:gd name="connsiteX36" fmla="*/ 729 w 4602"/>
              <a:gd name="connsiteY36" fmla="*/ 2896 h 4320"/>
              <a:gd name="connsiteX37" fmla="*/ 651 w 4602"/>
              <a:gd name="connsiteY37" fmla="*/ 3003 h 4320"/>
              <a:gd name="connsiteX38" fmla="*/ 577 w 4602"/>
              <a:gd name="connsiteY38" fmla="*/ 3110 h 4320"/>
              <a:gd name="connsiteX39" fmla="*/ 505 w 4602"/>
              <a:gd name="connsiteY39" fmla="*/ 3218 h 4320"/>
              <a:gd name="connsiteX40" fmla="*/ 434 w 4602"/>
              <a:gd name="connsiteY40" fmla="*/ 3329 h 4320"/>
              <a:gd name="connsiteX41" fmla="*/ 369 w 4602"/>
              <a:gd name="connsiteY41" fmla="*/ 3441 h 4320"/>
              <a:gd name="connsiteX42" fmla="*/ 306 w 4602"/>
              <a:gd name="connsiteY42" fmla="*/ 3553 h 4320"/>
              <a:gd name="connsiteX43" fmla="*/ 246 w 4602"/>
              <a:gd name="connsiteY43" fmla="*/ 3669 h 4320"/>
              <a:gd name="connsiteX44" fmla="*/ 188 w 4602"/>
              <a:gd name="connsiteY44" fmla="*/ 3785 h 4320"/>
              <a:gd name="connsiteX45" fmla="*/ 136 w 4602"/>
              <a:gd name="connsiteY45" fmla="*/ 3902 h 4320"/>
              <a:gd name="connsiteX46" fmla="*/ 87 w 4602"/>
              <a:gd name="connsiteY46" fmla="*/ 4022 h 4320"/>
              <a:gd name="connsiteX47" fmla="*/ 42 w 4602"/>
              <a:gd name="connsiteY47" fmla="*/ 4143 h 4320"/>
              <a:gd name="connsiteX48" fmla="*/ 20 w 4602"/>
              <a:gd name="connsiteY48" fmla="*/ 4204 h 4320"/>
              <a:gd name="connsiteX49" fmla="*/ 0 w 4602"/>
              <a:gd name="connsiteY49" fmla="*/ 4266 h 4320"/>
              <a:gd name="connsiteX50" fmla="*/ 4602 w 4602"/>
              <a:gd name="connsiteY50" fmla="*/ 4320 h 4320"/>
              <a:gd name="connsiteX51" fmla="*/ 4537 w 4602"/>
              <a:gd name="connsiteY51" fmla="*/ 0 h 4320"/>
              <a:gd name="connsiteX0" fmla="*/ 4537 w 4602"/>
              <a:gd name="connsiteY0" fmla="*/ 0 h 4356"/>
              <a:gd name="connsiteX1" fmla="*/ 4537 w 4602"/>
              <a:gd name="connsiteY1" fmla="*/ 0 h 4356"/>
              <a:gd name="connsiteX2" fmla="*/ 4495 w 4602"/>
              <a:gd name="connsiteY2" fmla="*/ 20 h 4356"/>
              <a:gd name="connsiteX3" fmla="*/ 4376 w 4602"/>
              <a:gd name="connsiteY3" fmla="*/ 76 h 4356"/>
              <a:gd name="connsiteX4" fmla="*/ 4291 w 4602"/>
              <a:gd name="connsiteY4" fmla="*/ 118 h 4356"/>
              <a:gd name="connsiteX5" fmla="*/ 4190 w 4602"/>
              <a:gd name="connsiteY5" fmla="*/ 168 h 4356"/>
              <a:gd name="connsiteX6" fmla="*/ 4074 w 4602"/>
              <a:gd name="connsiteY6" fmla="*/ 228 h 4356"/>
              <a:gd name="connsiteX7" fmla="*/ 3945 w 4602"/>
              <a:gd name="connsiteY7" fmla="*/ 297 h 4356"/>
              <a:gd name="connsiteX8" fmla="*/ 3804 w 4602"/>
              <a:gd name="connsiteY8" fmla="*/ 374 h 4356"/>
              <a:gd name="connsiteX9" fmla="*/ 3652 w 4602"/>
              <a:gd name="connsiteY9" fmla="*/ 459 h 4356"/>
              <a:gd name="connsiteX10" fmla="*/ 3491 w 4602"/>
              <a:gd name="connsiteY10" fmla="*/ 555 h 4356"/>
              <a:gd name="connsiteX11" fmla="*/ 3321 w 4602"/>
              <a:gd name="connsiteY11" fmla="*/ 657 h 4356"/>
              <a:gd name="connsiteX12" fmla="*/ 3144 w 4602"/>
              <a:gd name="connsiteY12" fmla="*/ 767 h 4356"/>
              <a:gd name="connsiteX13" fmla="*/ 2961 w 4602"/>
              <a:gd name="connsiteY13" fmla="*/ 886 h 4356"/>
              <a:gd name="connsiteX14" fmla="*/ 2773 w 4602"/>
              <a:gd name="connsiteY14" fmla="*/ 1013 h 4356"/>
              <a:gd name="connsiteX15" fmla="*/ 2677 w 4602"/>
              <a:gd name="connsiteY15" fmla="*/ 1080 h 4356"/>
              <a:gd name="connsiteX16" fmla="*/ 2581 w 4602"/>
              <a:gd name="connsiteY16" fmla="*/ 1147 h 4356"/>
              <a:gd name="connsiteX17" fmla="*/ 2486 w 4602"/>
              <a:gd name="connsiteY17" fmla="*/ 1217 h 4356"/>
              <a:gd name="connsiteX18" fmla="*/ 2388 w 4602"/>
              <a:gd name="connsiteY18" fmla="*/ 1290 h 4356"/>
              <a:gd name="connsiteX19" fmla="*/ 2290 w 4602"/>
              <a:gd name="connsiteY19" fmla="*/ 1364 h 4356"/>
              <a:gd name="connsiteX20" fmla="*/ 2192 w 4602"/>
              <a:gd name="connsiteY20" fmla="*/ 1440 h 4356"/>
              <a:gd name="connsiteX21" fmla="*/ 2095 w 4602"/>
              <a:gd name="connsiteY21" fmla="*/ 1518 h 4356"/>
              <a:gd name="connsiteX22" fmla="*/ 1997 w 4602"/>
              <a:gd name="connsiteY22" fmla="*/ 1597 h 4356"/>
              <a:gd name="connsiteX23" fmla="*/ 1899 w 4602"/>
              <a:gd name="connsiteY23" fmla="*/ 1679 h 4356"/>
              <a:gd name="connsiteX24" fmla="*/ 1804 w 4602"/>
              <a:gd name="connsiteY24" fmla="*/ 1762 h 4356"/>
              <a:gd name="connsiteX25" fmla="*/ 1706 w 4602"/>
              <a:gd name="connsiteY25" fmla="*/ 1847 h 4356"/>
              <a:gd name="connsiteX26" fmla="*/ 1612 w 4602"/>
              <a:gd name="connsiteY26" fmla="*/ 1934 h 4356"/>
              <a:gd name="connsiteX27" fmla="*/ 1516 w 4602"/>
              <a:gd name="connsiteY27" fmla="*/ 2023 h 4356"/>
              <a:gd name="connsiteX28" fmla="*/ 1422 w 4602"/>
              <a:gd name="connsiteY28" fmla="*/ 2113 h 4356"/>
              <a:gd name="connsiteX29" fmla="*/ 1330 w 4602"/>
              <a:gd name="connsiteY29" fmla="*/ 2205 h 4356"/>
              <a:gd name="connsiteX30" fmla="*/ 1239 w 4602"/>
              <a:gd name="connsiteY30" fmla="*/ 2297 h 4356"/>
              <a:gd name="connsiteX31" fmla="*/ 1149 w 4602"/>
              <a:gd name="connsiteY31" fmla="*/ 2393 h 4356"/>
              <a:gd name="connsiteX32" fmla="*/ 1062 w 4602"/>
              <a:gd name="connsiteY32" fmla="*/ 2491 h 4356"/>
              <a:gd name="connsiteX33" fmla="*/ 975 w 4602"/>
              <a:gd name="connsiteY33" fmla="*/ 2591 h 4356"/>
              <a:gd name="connsiteX34" fmla="*/ 892 w 4602"/>
              <a:gd name="connsiteY34" fmla="*/ 2690 h 4356"/>
              <a:gd name="connsiteX35" fmla="*/ 809 w 4602"/>
              <a:gd name="connsiteY35" fmla="*/ 2793 h 4356"/>
              <a:gd name="connsiteX36" fmla="*/ 729 w 4602"/>
              <a:gd name="connsiteY36" fmla="*/ 2896 h 4356"/>
              <a:gd name="connsiteX37" fmla="*/ 651 w 4602"/>
              <a:gd name="connsiteY37" fmla="*/ 3003 h 4356"/>
              <a:gd name="connsiteX38" fmla="*/ 577 w 4602"/>
              <a:gd name="connsiteY38" fmla="*/ 3110 h 4356"/>
              <a:gd name="connsiteX39" fmla="*/ 505 w 4602"/>
              <a:gd name="connsiteY39" fmla="*/ 3218 h 4356"/>
              <a:gd name="connsiteX40" fmla="*/ 434 w 4602"/>
              <a:gd name="connsiteY40" fmla="*/ 3329 h 4356"/>
              <a:gd name="connsiteX41" fmla="*/ 369 w 4602"/>
              <a:gd name="connsiteY41" fmla="*/ 3441 h 4356"/>
              <a:gd name="connsiteX42" fmla="*/ 306 w 4602"/>
              <a:gd name="connsiteY42" fmla="*/ 3553 h 4356"/>
              <a:gd name="connsiteX43" fmla="*/ 246 w 4602"/>
              <a:gd name="connsiteY43" fmla="*/ 3669 h 4356"/>
              <a:gd name="connsiteX44" fmla="*/ 188 w 4602"/>
              <a:gd name="connsiteY44" fmla="*/ 3785 h 4356"/>
              <a:gd name="connsiteX45" fmla="*/ 136 w 4602"/>
              <a:gd name="connsiteY45" fmla="*/ 3902 h 4356"/>
              <a:gd name="connsiteX46" fmla="*/ 87 w 4602"/>
              <a:gd name="connsiteY46" fmla="*/ 4022 h 4356"/>
              <a:gd name="connsiteX47" fmla="*/ 42 w 4602"/>
              <a:gd name="connsiteY47" fmla="*/ 4143 h 4356"/>
              <a:gd name="connsiteX48" fmla="*/ 20 w 4602"/>
              <a:gd name="connsiteY48" fmla="*/ 4204 h 4356"/>
              <a:gd name="connsiteX49" fmla="*/ 0 w 4602"/>
              <a:gd name="connsiteY49" fmla="*/ 4356 h 4356"/>
              <a:gd name="connsiteX50" fmla="*/ 4602 w 4602"/>
              <a:gd name="connsiteY50" fmla="*/ 4320 h 4356"/>
              <a:gd name="connsiteX51" fmla="*/ 4537 w 4602"/>
              <a:gd name="connsiteY51" fmla="*/ 0 h 4356"/>
              <a:gd name="connsiteX0" fmla="*/ 4584 w 4649"/>
              <a:gd name="connsiteY0" fmla="*/ 0 h 4356"/>
              <a:gd name="connsiteX1" fmla="*/ 4584 w 4649"/>
              <a:gd name="connsiteY1" fmla="*/ 0 h 4356"/>
              <a:gd name="connsiteX2" fmla="*/ 4542 w 4649"/>
              <a:gd name="connsiteY2" fmla="*/ 20 h 4356"/>
              <a:gd name="connsiteX3" fmla="*/ 4423 w 4649"/>
              <a:gd name="connsiteY3" fmla="*/ 76 h 4356"/>
              <a:gd name="connsiteX4" fmla="*/ 4338 w 4649"/>
              <a:gd name="connsiteY4" fmla="*/ 118 h 4356"/>
              <a:gd name="connsiteX5" fmla="*/ 4237 w 4649"/>
              <a:gd name="connsiteY5" fmla="*/ 168 h 4356"/>
              <a:gd name="connsiteX6" fmla="*/ 4121 w 4649"/>
              <a:gd name="connsiteY6" fmla="*/ 228 h 4356"/>
              <a:gd name="connsiteX7" fmla="*/ 3992 w 4649"/>
              <a:gd name="connsiteY7" fmla="*/ 297 h 4356"/>
              <a:gd name="connsiteX8" fmla="*/ 3851 w 4649"/>
              <a:gd name="connsiteY8" fmla="*/ 374 h 4356"/>
              <a:gd name="connsiteX9" fmla="*/ 3699 w 4649"/>
              <a:gd name="connsiteY9" fmla="*/ 459 h 4356"/>
              <a:gd name="connsiteX10" fmla="*/ 3538 w 4649"/>
              <a:gd name="connsiteY10" fmla="*/ 555 h 4356"/>
              <a:gd name="connsiteX11" fmla="*/ 3368 w 4649"/>
              <a:gd name="connsiteY11" fmla="*/ 657 h 4356"/>
              <a:gd name="connsiteX12" fmla="*/ 3191 w 4649"/>
              <a:gd name="connsiteY12" fmla="*/ 767 h 4356"/>
              <a:gd name="connsiteX13" fmla="*/ 3008 w 4649"/>
              <a:gd name="connsiteY13" fmla="*/ 886 h 4356"/>
              <a:gd name="connsiteX14" fmla="*/ 2820 w 4649"/>
              <a:gd name="connsiteY14" fmla="*/ 1013 h 4356"/>
              <a:gd name="connsiteX15" fmla="*/ 2724 w 4649"/>
              <a:gd name="connsiteY15" fmla="*/ 1080 h 4356"/>
              <a:gd name="connsiteX16" fmla="*/ 2628 w 4649"/>
              <a:gd name="connsiteY16" fmla="*/ 1147 h 4356"/>
              <a:gd name="connsiteX17" fmla="*/ 2533 w 4649"/>
              <a:gd name="connsiteY17" fmla="*/ 1217 h 4356"/>
              <a:gd name="connsiteX18" fmla="*/ 2435 w 4649"/>
              <a:gd name="connsiteY18" fmla="*/ 1290 h 4356"/>
              <a:gd name="connsiteX19" fmla="*/ 2337 w 4649"/>
              <a:gd name="connsiteY19" fmla="*/ 1364 h 4356"/>
              <a:gd name="connsiteX20" fmla="*/ 2239 w 4649"/>
              <a:gd name="connsiteY20" fmla="*/ 1440 h 4356"/>
              <a:gd name="connsiteX21" fmla="*/ 2142 w 4649"/>
              <a:gd name="connsiteY21" fmla="*/ 1518 h 4356"/>
              <a:gd name="connsiteX22" fmla="*/ 2044 w 4649"/>
              <a:gd name="connsiteY22" fmla="*/ 1597 h 4356"/>
              <a:gd name="connsiteX23" fmla="*/ 1946 w 4649"/>
              <a:gd name="connsiteY23" fmla="*/ 1679 h 4356"/>
              <a:gd name="connsiteX24" fmla="*/ 1851 w 4649"/>
              <a:gd name="connsiteY24" fmla="*/ 1762 h 4356"/>
              <a:gd name="connsiteX25" fmla="*/ 1753 w 4649"/>
              <a:gd name="connsiteY25" fmla="*/ 1847 h 4356"/>
              <a:gd name="connsiteX26" fmla="*/ 1659 w 4649"/>
              <a:gd name="connsiteY26" fmla="*/ 1934 h 4356"/>
              <a:gd name="connsiteX27" fmla="*/ 1563 w 4649"/>
              <a:gd name="connsiteY27" fmla="*/ 2023 h 4356"/>
              <a:gd name="connsiteX28" fmla="*/ 1469 w 4649"/>
              <a:gd name="connsiteY28" fmla="*/ 2113 h 4356"/>
              <a:gd name="connsiteX29" fmla="*/ 1377 w 4649"/>
              <a:gd name="connsiteY29" fmla="*/ 2205 h 4356"/>
              <a:gd name="connsiteX30" fmla="*/ 1286 w 4649"/>
              <a:gd name="connsiteY30" fmla="*/ 2297 h 4356"/>
              <a:gd name="connsiteX31" fmla="*/ 1196 w 4649"/>
              <a:gd name="connsiteY31" fmla="*/ 2393 h 4356"/>
              <a:gd name="connsiteX32" fmla="*/ 1109 w 4649"/>
              <a:gd name="connsiteY32" fmla="*/ 2491 h 4356"/>
              <a:gd name="connsiteX33" fmla="*/ 1022 w 4649"/>
              <a:gd name="connsiteY33" fmla="*/ 2591 h 4356"/>
              <a:gd name="connsiteX34" fmla="*/ 939 w 4649"/>
              <a:gd name="connsiteY34" fmla="*/ 2690 h 4356"/>
              <a:gd name="connsiteX35" fmla="*/ 856 w 4649"/>
              <a:gd name="connsiteY35" fmla="*/ 2793 h 4356"/>
              <a:gd name="connsiteX36" fmla="*/ 776 w 4649"/>
              <a:gd name="connsiteY36" fmla="*/ 2896 h 4356"/>
              <a:gd name="connsiteX37" fmla="*/ 698 w 4649"/>
              <a:gd name="connsiteY37" fmla="*/ 3003 h 4356"/>
              <a:gd name="connsiteX38" fmla="*/ 624 w 4649"/>
              <a:gd name="connsiteY38" fmla="*/ 3110 h 4356"/>
              <a:gd name="connsiteX39" fmla="*/ 552 w 4649"/>
              <a:gd name="connsiteY39" fmla="*/ 3218 h 4356"/>
              <a:gd name="connsiteX40" fmla="*/ 481 w 4649"/>
              <a:gd name="connsiteY40" fmla="*/ 3329 h 4356"/>
              <a:gd name="connsiteX41" fmla="*/ 416 w 4649"/>
              <a:gd name="connsiteY41" fmla="*/ 3441 h 4356"/>
              <a:gd name="connsiteX42" fmla="*/ 353 w 4649"/>
              <a:gd name="connsiteY42" fmla="*/ 3553 h 4356"/>
              <a:gd name="connsiteX43" fmla="*/ 293 w 4649"/>
              <a:gd name="connsiteY43" fmla="*/ 3669 h 4356"/>
              <a:gd name="connsiteX44" fmla="*/ 235 w 4649"/>
              <a:gd name="connsiteY44" fmla="*/ 3785 h 4356"/>
              <a:gd name="connsiteX45" fmla="*/ 183 w 4649"/>
              <a:gd name="connsiteY45" fmla="*/ 3902 h 4356"/>
              <a:gd name="connsiteX46" fmla="*/ 134 w 4649"/>
              <a:gd name="connsiteY46" fmla="*/ 4022 h 4356"/>
              <a:gd name="connsiteX47" fmla="*/ 89 w 4649"/>
              <a:gd name="connsiteY47" fmla="*/ 4143 h 4356"/>
              <a:gd name="connsiteX48" fmla="*/ 67 w 4649"/>
              <a:gd name="connsiteY48" fmla="*/ 4204 h 4356"/>
              <a:gd name="connsiteX49" fmla="*/ 0 w 4649"/>
              <a:gd name="connsiteY49" fmla="*/ 4356 h 4356"/>
              <a:gd name="connsiteX50" fmla="*/ 4649 w 4649"/>
              <a:gd name="connsiteY50" fmla="*/ 4320 h 4356"/>
              <a:gd name="connsiteX51" fmla="*/ 4584 w 4649"/>
              <a:gd name="connsiteY51" fmla="*/ 0 h 4356"/>
              <a:gd name="connsiteX0" fmla="*/ 4538 w 4603"/>
              <a:gd name="connsiteY0" fmla="*/ 0 h 4356"/>
              <a:gd name="connsiteX1" fmla="*/ 4538 w 4603"/>
              <a:gd name="connsiteY1" fmla="*/ 0 h 4356"/>
              <a:gd name="connsiteX2" fmla="*/ 4496 w 4603"/>
              <a:gd name="connsiteY2" fmla="*/ 20 h 4356"/>
              <a:gd name="connsiteX3" fmla="*/ 4377 w 4603"/>
              <a:gd name="connsiteY3" fmla="*/ 76 h 4356"/>
              <a:gd name="connsiteX4" fmla="*/ 4292 w 4603"/>
              <a:gd name="connsiteY4" fmla="*/ 118 h 4356"/>
              <a:gd name="connsiteX5" fmla="*/ 4191 w 4603"/>
              <a:gd name="connsiteY5" fmla="*/ 168 h 4356"/>
              <a:gd name="connsiteX6" fmla="*/ 4075 w 4603"/>
              <a:gd name="connsiteY6" fmla="*/ 228 h 4356"/>
              <a:gd name="connsiteX7" fmla="*/ 3946 w 4603"/>
              <a:gd name="connsiteY7" fmla="*/ 297 h 4356"/>
              <a:gd name="connsiteX8" fmla="*/ 3805 w 4603"/>
              <a:gd name="connsiteY8" fmla="*/ 374 h 4356"/>
              <a:gd name="connsiteX9" fmla="*/ 3653 w 4603"/>
              <a:gd name="connsiteY9" fmla="*/ 459 h 4356"/>
              <a:gd name="connsiteX10" fmla="*/ 3492 w 4603"/>
              <a:gd name="connsiteY10" fmla="*/ 555 h 4356"/>
              <a:gd name="connsiteX11" fmla="*/ 3322 w 4603"/>
              <a:gd name="connsiteY11" fmla="*/ 657 h 4356"/>
              <a:gd name="connsiteX12" fmla="*/ 3145 w 4603"/>
              <a:gd name="connsiteY12" fmla="*/ 767 h 4356"/>
              <a:gd name="connsiteX13" fmla="*/ 2962 w 4603"/>
              <a:gd name="connsiteY13" fmla="*/ 886 h 4356"/>
              <a:gd name="connsiteX14" fmla="*/ 2774 w 4603"/>
              <a:gd name="connsiteY14" fmla="*/ 1013 h 4356"/>
              <a:gd name="connsiteX15" fmla="*/ 2678 w 4603"/>
              <a:gd name="connsiteY15" fmla="*/ 1080 h 4356"/>
              <a:gd name="connsiteX16" fmla="*/ 2582 w 4603"/>
              <a:gd name="connsiteY16" fmla="*/ 1147 h 4356"/>
              <a:gd name="connsiteX17" fmla="*/ 2487 w 4603"/>
              <a:gd name="connsiteY17" fmla="*/ 1217 h 4356"/>
              <a:gd name="connsiteX18" fmla="*/ 2389 w 4603"/>
              <a:gd name="connsiteY18" fmla="*/ 1290 h 4356"/>
              <a:gd name="connsiteX19" fmla="*/ 2291 w 4603"/>
              <a:gd name="connsiteY19" fmla="*/ 1364 h 4356"/>
              <a:gd name="connsiteX20" fmla="*/ 2193 w 4603"/>
              <a:gd name="connsiteY20" fmla="*/ 1440 h 4356"/>
              <a:gd name="connsiteX21" fmla="*/ 2096 w 4603"/>
              <a:gd name="connsiteY21" fmla="*/ 1518 h 4356"/>
              <a:gd name="connsiteX22" fmla="*/ 1998 w 4603"/>
              <a:gd name="connsiteY22" fmla="*/ 1597 h 4356"/>
              <a:gd name="connsiteX23" fmla="*/ 1900 w 4603"/>
              <a:gd name="connsiteY23" fmla="*/ 1679 h 4356"/>
              <a:gd name="connsiteX24" fmla="*/ 1805 w 4603"/>
              <a:gd name="connsiteY24" fmla="*/ 1762 h 4356"/>
              <a:gd name="connsiteX25" fmla="*/ 1707 w 4603"/>
              <a:gd name="connsiteY25" fmla="*/ 1847 h 4356"/>
              <a:gd name="connsiteX26" fmla="*/ 1613 w 4603"/>
              <a:gd name="connsiteY26" fmla="*/ 1934 h 4356"/>
              <a:gd name="connsiteX27" fmla="*/ 1517 w 4603"/>
              <a:gd name="connsiteY27" fmla="*/ 2023 h 4356"/>
              <a:gd name="connsiteX28" fmla="*/ 1423 w 4603"/>
              <a:gd name="connsiteY28" fmla="*/ 2113 h 4356"/>
              <a:gd name="connsiteX29" fmla="*/ 1331 w 4603"/>
              <a:gd name="connsiteY29" fmla="*/ 2205 h 4356"/>
              <a:gd name="connsiteX30" fmla="*/ 1240 w 4603"/>
              <a:gd name="connsiteY30" fmla="*/ 2297 h 4356"/>
              <a:gd name="connsiteX31" fmla="*/ 1150 w 4603"/>
              <a:gd name="connsiteY31" fmla="*/ 2393 h 4356"/>
              <a:gd name="connsiteX32" fmla="*/ 1063 w 4603"/>
              <a:gd name="connsiteY32" fmla="*/ 2491 h 4356"/>
              <a:gd name="connsiteX33" fmla="*/ 976 w 4603"/>
              <a:gd name="connsiteY33" fmla="*/ 2591 h 4356"/>
              <a:gd name="connsiteX34" fmla="*/ 893 w 4603"/>
              <a:gd name="connsiteY34" fmla="*/ 2690 h 4356"/>
              <a:gd name="connsiteX35" fmla="*/ 810 w 4603"/>
              <a:gd name="connsiteY35" fmla="*/ 2793 h 4356"/>
              <a:gd name="connsiteX36" fmla="*/ 730 w 4603"/>
              <a:gd name="connsiteY36" fmla="*/ 2896 h 4356"/>
              <a:gd name="connsiteX37" fmla="*/ 652 w 4603"/>
              <a:gd name="connsiteY37" fmla="*/ 3003 h 4356"/>
              <a:gd name="connsiteX38" fmla="*/ 578 w 4603"/>
              <a:gd name="connsiteY38" fmla="*/ 3110 h 4356"/>
              <a:gd name="connsiteX39" fmla="*/ 506 w 4603"/>
              <a:gd name="connsiteY39" fmla="*/ 3218 h 4356"/>
              <a:gd name="connsiteX40" fmla="*/ 435 w 4603"/>
              <a:gd name="connsiteY40" fmla="*/ 3329 h 4356"/>
              <a:gd name="connsiteX41" fmla="*/ 370 w 4603"/>
              <a:gd name="connsiteY41" fmla="*/ 3441 h 4356"/>
              <a:gd name="connsiteX42" fmla="*/ 307 w 4603"/>
              <a:gd name="connsiteY42" fmla="*/ 3553 h 4356"/>
              <a:gd name="connsiteX43" fmla="*/ 247 w 4603"/>
              <a:gd name="connsiteY43" fmla="*/ 3669 h 4356"/>
              <a:gd name="connsiteX44" fmla="*/ 189 w 4603"/>
              <a:gd name="connsiteY44" fmla="*/ 3785 h 4356"/>
              <a:gd name="connsiteX45" fmla="*/ 137 w 4603"/>
              <a:gd name="connsiteY45" fmla="*/ 3902 h 4356"/>
              <a:gd name="connsiteX46" fmla="*/ 88 w 4603"/>
              <a:gd name="connsiteY46" fmla="*/ 4022 h 4356"/>
              <a:gd name="connsiteX47" fmla="*/ 43 w 4603"/>
              <a:gd name="connsiteY47" fmla="*/ 4143 h 4356"/>
              <a:gd name="connsiteX48" fmla="*/ 21 w 4603"/>
              <a:gd name="connsiteY48" fmla="*/ 4204 h 4356"/>
              <a:gd name="connsiteX49" fmla="*/ 0 w 4603"/>
              <a:gd name="connsiteY49" fmla="*/ 4356 h 4356"/>
              <a:gd name="connsiteX50" fmla="*/ 4603 w 4603"/>
              <a:gd name="connsiteY50" fmla="*/ 4320 h 4356"/>
              <a:gd name="connsiteX51" fmla="*/ 4538 w 4603"/>
              <a:gd name="connsiteY51" fmla="*/ 0 h 4356"/>
              <a:gd name="connsiteX0" fmla="*/ 4538 w 4603"/>
              <a:gd name="connsiteY0" fmla="*/ 0 h 4356"/>
              <a:gd name="connsiteX1" fmla="*/ 4538 w 4603"/>
              <a:gd name="connsiteY1" fmla="*/ 0 h 4356"/>
              <a:gd name="connsiteX2" fmla="*/ 4496 w 4603"/>
              <a:gd name="connsiteY2" fmla="*/ 20 h 4356"/>
              <a:gd name="connsiteX3" fmla="*/ 4377 w 4603"/>
              <a:gd name="connsiteY3" fmla="*/ 76 h 4356"/>
              <a:gd name="connsiteX4" fmla="*/ 4292 w 4603"/>
              <a:gd name="connsiteY4" fmla="*/ 118 h 4356"/>
              <a:gd name="connsiteX5" fmla="*/ 4191 w 4603"/>
              <a:gd name="connsiteY5" fmla="*/ 168 h 4356"/>
              <a:gd name="connsiteX6" fmla="*/ 4075 w 4603"/>
              <a:gd name="connsiteY6" fmla="*/ 228 h 4356"/>
              <a:gd name="connsiteX7" fmla="*/ 3946 w 4603"/>
              <a:gd name="connsiteY7" fmla="*/ 297 h 4356"/>
              <a:gd name="connsiteX8" fmla="*/ 3805 w 4603"/>
              <a:gd name="connsiteY8" fmla="*/ 374 h 4356"/>
              <a:gd name="connsiteX9" fmla="*/ 3653 w 4603"/>
              <a:gd name="connsiteY9" fmla="*/ 459 h 4356"/>
              <a:gd name="connsiteX10" fmla="*/ 3492 w 4603"/>
              <a:gd name="connsiteY10" fmla="*/ 555 h 4356"/>
              <a:gd name="connsiteX11" fmla="*/ 3322 w 4603"/>
              <a:gd name="connsiteY11" fmla="*/ 657 h 4356"/>
              <a:gd name="connsiteX12" fmla="*/ 3145 w 4603"/>
              <a:gd name="connsiteY12" fmla="*/ 767 h 4356"/>
              <a:gd name="connsiteX13" fmla="*/ 2962 w 4603"/>
              <a:gd name="connsiteY13" fmla="*/ 886 h 4356"/>
              <a:gd name="connsiteX14" fmla="*/ 2774 w 4603"/>
              <a:gd name="connsiteY14" fmla="*/ 1013 h 4356"/>
              <a:gd name="connsiteX15" fmla="*/ 2678 w 4603"/>
              <a:gd name="connsiteY15" fmla="*/ 1080 h 4356"/>
              <a:gd name="connsiteX16" fmla="*/ 2582 w 4603"/>
              <a:gd name="connsiteY16" fmla="*/ 1147 h 4356"/>
              <a:gd name="connsiteX17" fmla="*/ 2487 w 4603"/>
              <a:gd name="connsiteY17" fmla="*/ 1217 h 4356"/>
              <a:gd name="connsiteX18" fmla="*/ 2389 w 4603"/>
              <a:gd name="connsiteY18" fmla="*/ 1290 h 4356"/>
              <a:gd name="connsiteX19" fmla="*/ 2291 w 4603"/>
              <a:gd name="connsiteY19" fmla="*/ 1364 h 4356"/>
              <a:gd name="connsiteX20" fmla="*/ 2193 w 4603"/>
              <a:gd name="connsiteY20" fmla="*/ 1440 h 4356"/>
              <a:gd name="connsiteX21" fmla="*/ 2096 w 4603"/>
              <a:gd name="connsiteY21" fmla="*/ 1518 h 4356"/>
              <a:gd name="connsiteX22" fmla="*/ 1998 w 4603"/>
              <a:gd name="connsiteY22" fmla="*/ 1597 h 4356"/>
              <a:gd name="connsiteX23" fmla="*/ 1900 w 4603"/>
              <a:gd name="connsiteY23" fmla="*/ 1679 h 4356"/>
              <a:gd name="connsiteX24" fmla="*/ 1805 w 4603"/>
              <a:gd name="connsiteY24" fmla="*/ 1762 h 4356"/>
              <a:gd name="connsiteX25" fmla="*/ 1707 w 4603"/>
              <a:gd name="connsiteY25" fmla="*/ 1847 h 4356"/>
              <a:gd name="connsiteX26" fmla="*/ 1613 w 4603"/>
              <a:gd name="connsiteY26" fmla="*/ 1934 h 4356"/>
              <a:gd name="connsiteX27" fmla="*/ 1517 w 4603"/>
              <a:gd name="connsiteY27" fmla="*/ 2023 h 4356"/>
              <a:gd name="connsiteX28" fmla="*/ 1423 w 4603"/>
              <a:gd name="connsiteY28" fmla="*/ 2113 h 4356"/>
              <a:gd name="connsiteX29" fmla="*/ 1331 w 4603"/>
              <a:gd name="connsiteY29" fmla="*/ 2205 h 4356"/>
              <a:gd name="connsiteX30" fmla="*/ 1240 w 4603"/>
              <a:gd name="connsiteY30" fmla="*/ 2297 h 4356"/>
              <a:gd name="connsiteX31" fmla="*/ 1150 w 4603"/>
              <a:gd name="connsiteY31" fmla="*/ 2393 h 4356"/>
              <a:gd name="connsiteX32" fmla="*/ 1063 w 4603"/>
              <a:gd name="connsiteY32" fmla="*/ 2491 h 4356"/>
              <a:gd name="connsiteX33" fmla="*/ 976 w 4603"/>
              <a:gd name="connsiteY33" fmla="*/ 2591 h 4356"/>
              <a:gd name="connsiteX34" fmla="*/ 893 w 4603"/>
              <a:gd name="connsiteY34" fmla="*/ 2690 h 4356"/>
              <a:gd name="connsiteX35" fmla="*/ 810 w 4603"/>
              <a:gd name="connsiteY35" fmla="*/ 2793 h 4356"/>
              <a:gd name="connsiteX36" fmla="*/ 730 w 4603"/>
              <a:gd name="connsiteY36" fmla="*/ 2896 h 4356"/>
              <a:gd name="connsiteX37" fmla="*/ 652 w 4603"/>
              <a:gd name="connsiteY37" fmla="*/ 3003 h 4356"/>
              <a:gd name="connsiteX38" fmla="*/ 578 w 4603"/>
              <a:gd name="connsiteY38" fmla="*/ 3110 h 4356"/>
              <a:gd name="connsiteX39" fmla="*/ 506 w 4603"/>
              <a:gd name="connsiteY39" fmla="*/ 3218 h 4356"/>
              <a:gd name="connsiteX40" fmla="*/ 435 w 4603"/>
              <a:gd name="connsiteY40" fmla="*/ 3329 h 4356"/>
              <a:gd name="connsiteX41" fmla="*/ 370 w 4603"/>
              <a:gd name="connsiteY41" fmla="*/ 3441 h 4356"/>
              <a:gd name="connsiteX42" fmla="*/ 307 w 4603"/>
              <a:gd name="connsiteY42" fmla="*/ 3553 h 4356"/>
              <a:gd name="connsiteX43" fmla="*/ 247 w 4603"/>
              <a:gd name="connsiteY43" fmla="*/ 3669 h 4356"/>
              <a:gd name="connsiteX44" fmla="*/ 189 w 4603"/>
              <a:gd name="connsiteY44" fmla="*/ 3785 h 4356"/>
              <a:gd name="connsiteX45" fmla="*/ 137 w 4603"/>
              <a:gd name="connsiteY45" fmla="*/ 3902 h 4356"/>
              <a:gd name="connsiteX46" fmla="*/ 88 w 4603"/>
              <a:gd name="connsiteY46" fmla="*/ 4022 h 4356"/>
              <a:gd name="connsiteX47" fmla="*/ 43 w 4603"/>
              <a:gd name="connsiteY47" fmla="*/ 4143 h 4356"/>
              <a:gd name="connsiteX48" fmla="*/ 21 w 4603"/>
              <a:gd name="connsiteY48" fmla="*/ 4204 h 4356"/>
              <a:gd name="connsiteX49" fmla="*/ 0 w 4603"/>
              <a:gd name="connsiteY49" fmla="*/ 4356 h 4356"/>
              <a:gd name="connsiteX50" fmla="*/ 4603 w 4603"/>
              <a:gd name="connsiteY50" fmla="*/ 4320 h 4356"/>
              <a:gd name="connsiteX51" fmla="*/ 4538 w 4603"/>
              <a:gd name="connsiteY51" fmla="*/ 0 h 435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603" h="4356">
                <a:moveTo>
                  <a:pt x="4538" y="0"/>
                </a:moveTo>
                <a:lnTo>
                  <a:pt x="4538" y="0"/>
                </a:lnTo>
                <a:cubicBezTo>
                  <a:pt x="4524" y="7"/>
                  <a:pt x="4510" y="13"/>
                  <a:pt x="4496" y="20"/>
                </a:cubicBezTo>
                <a:lnTo>
                  <a:pt x="4377" y="76"/>
                </a:lnTo>
                <a:lnTo>
                  <a:pt x="4292" y="118"/>
                </a:lnTo>
                <a:lnTo>
                  <a:pt x="4191" y="168"/>
                </a:lnTo>
                <a:lnTo>
                  <a:pt x="4075" y="228"/>
                </a:lnTo>
                <a:lnTo>
                  <a:pt x="3946" y="297"/>
                </a:lnTo>
                <a:lnTo>
                  <a:pt x="3805" y="374"/>
                </a:lnTo>
                <a:cubicBezTo>
                  <a:pt x="3754" y="402"/>
                  <a:pt x="3704" y="431"/>
                  <a:pt x="3653" y="459"/>
                </a:cubicBezTo>
                <a:lnTo>
                  <a:pt x="3492" y="555"/>
                </a:lnTo>
                <a:lnTo>
                  <a:pt x="3322" y="657"/>
                </a:lnTo>
                <a:lnTo>
                  <a:pt x="3145" y="767"/>
                </a:lnTo>
                <a:lnTo>
                  <a:pt x="2962" y="886"/>
                </a:lnTo>
                <a:lnTo>
                  <a:pt x="2774" y="1013"/>
                </a:lnTo>
                <a:cubicBezTo>
                  <a:pt x="2742" y="1035"/>
                  <a:pt x="2710" y="1058"/>
                  <a:pt x="2678" y="1080"/>
                </a:cubicBezTo>
                <a:cubicBezTo>
                  <a:pt x="2646" y="1102"/>
                  <a:pt x="2614" y="1125"/>
                  <a:pt x="2582" y="1147"/>
                </a:cubicBezTo>
                <a:cubicBezTo>
                  <a:pt x="2550" y="1170"/>
                  <a:pt x="2519" y="1194"/>
                  <a:pt x="2487" y="1217"/>
                </a:cubicBezTo>
                <a:cubicBezTo>
                  <a:pt x="2454" y="1241"/>
                  <a:pt x="2422" y="1266"/>
                  <a:pt x="2389" y="1290"/>
                </a:cubicBezTo>
                <a:lnTo>
                  <a:pt x="2291" y="1364"/>
                </a:lnTo>
                <a:cubicBezTo>
                  <a:pt x="2258" y="1389"/>
                  <a:pt x="2226" y="1415"/>
                  <a:pt x="2193" y="1440"/>
                </a:cubicBezTo>
                <a:lnTo>
                  <a:pt x="2096" y="1518"/>
                </a:lnTo>
                <a:cubicBezTo>
                  <a:pt x="2063" y="1544"/>
                  <a:pt x="2031" y="1571"/>
                  <a:pt x="1998" y="1597"/>
                </a:cubicBezTo>
                <a:cubicBezTo>
                  <a:pt x="1965" y="1624"/>
                  <a:pt x="1933" y="1652"/>
                  <a:pt x="1900" y="1679"/>
                </a:cubicBezTo>
                <a:lnTo>
                  <a:pt x="1805" y="1762"/>
                </a:lnTo>
                <a:cubicBezTo>
                  <a:pt x="1772" y="1790"/>
                  <a:pt x="1740" y="1819"/>
                  <a:pt x="1707" y="1847"/>
                </a:cubicBezTo>
                <a:lnTo>
                  <a:pt x="1613" y="1934"/>
                </a:lnTo>
                <a:cubicBezTo>
                  <a:pt x="1581" y="1964"/>
                  <a:pt x="1549" y="1993"/>
                  <a:pt x="1517" y="2023"/>
                </a:cubicBezTo>
                <a:cubicBezTo>
                  <a:pt x="1486" y="2053"/>
                  <a:pt x="1454" y="2083"/>
                  <a:pt x="1423" y="2113"/>
                </a:cubicBezTo>
                <a:lnTo>
                  <a:pt x="1331" y="2205"/>
                </a:lnTo>
                <a:cubicBezTo>
                  <a:pt x="1301" y="2236"/>
                  <a:pt x="1270" y="2266"/>
                  <a:pt x="1240" y="2297"/>
                </a:cubicBezTo>
                <a:lnTo>
                  <a:pt x="1150" y="2393"/>
                </a:lnTo>
                <a:cubicBezTo>
                  <a:pt x="1121" y="2426"/>
                  <a:pt x="1092" y="2458"/>
                  <a:pt x="1063" y="2491"/>
                </a:cubicBezTo>
                <a:cubicBezTo>
                  <a:pt x="1034" y="2524"/>
                  <a:pt x="1005" y="2558"/>
                  <a:pt x="976" y="2591"/>
                </a:cubicBezTo>
                <a:cubicBezTo>
                  <a:pt x="948" y="2624"/>
                  <a:pt x="921" y="2657"/>
                  <a:pt x="893" y="2690"/>
                </a:cubicBezTo>
                <a:cubicBezTo>
                  <a:pt x="865" y="2724"/>
                  <a:pt x="838" y="2759"/>
                  <a:pt x="810" y="2793"/>
                </a:cubicBezTo>
                <a:cubicBezTo>
                  <a:pt x="783" y="2827"/>
                  <a:pt x="757" y="2862"/>
                  <a:pt x="730" y="2896"/>
                </a:cubicBezTo>
                <a:cubicBezTo>
                  <a:pt x="704" y="2932"/>
                  <a:pt x="678" y="2967"/>
                  <a:pt x="652" y="3003"/>
                </a:cubicBezTo>
                <a:lnTo>
                  <a:pt x="578" y="3110"/>
                </a:lnTo>
                <a:lnTo>
                  <a:pt x="506" y="3218"/>
                </a:lnTo>
                <a:cubicBezTo>
                  <a:pt x="482" y="3255"/>
                  <a:pt x="459" y="3292"/>
                  <a:pt x="435" y="3329"/>
                </a:cubicBezTo>
                <a:cubicBezTo>
                  <a:pt x="413" y="3366"/>
                  <a:pt x="392" y="3404"/>
                  <a:pt x="370" y="3441"/>
                </a:cubicBezTo>
                <a:cubicBezTo>
                  <a:pt x="349" y="3478"/>
                  <a:pt x="328" y="3516"/>
                  <a:pt x="307" y="3553"/>
                </a:cubicBezTo>
                <a:cubicBezTo>
                  <a:pt x="287" y="3592"/>
                  <a:pt x="267" y="3630"/>
                  <a:pt x="247" y="3669"/>
                </a:cubicBezTo>
                <a:cubicBezTo>
                  <a:pt x="228" y="3708"/>
                  <a:pt x="208" y="3746"/>
                  <a:pt x="189" y="3785"/>
                </a:cubicBezTo>
                <a:cubicBezTo>
                  <a:pt x="172" y="3824"/>
                  <a:pt x="154" y="3863"/>
                  <a:pt x="137" y="3902"/>
                </a:cubicBezTo>
                <a:cubicBezTo>
                  <a:pt x="121" y="3942"/>
                  <a:pt x="104" y="3982"/>
                  <a:pt x="88" y="4022"/>
                </a:cubicBezTo>
                <a:cubicBezTo>
                  <a:pt x="73" y="4062"/>
                  <a:pt x="58" y="4103"/>
                  <a:pt x="43" y="4143"/>
                </a:cubicBezTo>
                <a:cubicBezTo>
                  <a:pt x="36" y="4163"/>
                  <a:pt x="28" y="4184"/>
                  <a:pt x="21" y="4204"/>
                </a:cubicBezTo>
                <a:cubicBezTo>
                  <a:pt x="14" y="4225"/>
                  <a:pt x="7" y="4335"/>
                  <a:pt x="0" y="4356"/>
                </a:cubicBezTo>
                <a:lnTo>
                  <a:pt x="4603" y="4320"/>
                </a:lnTo>
                <a:cubicBezTo>
                  <a:pt x="4581" y="2880"/>
                  <a:pt x="4560" y="1440"/>
                  <a:pt x="4538" y="0"/>
                </a:cubicBezTo>
              </a:path>
            </a:pathLst>
          </a:custGeom>
          <a:gradFill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5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9" name=""/>
          <p:cNvSpPr/>
          <p:nvPr/>
        </p:nvSpPr>
        <p:spPr>
          <a:xfrm>
            <a:off x="35375" y="-25400"/>
            <a:ext cx="12191999" cy="6858000"/>
          </a:xfrm>
          <a:custGeom>
            <a:avLst/>
            <a:gdLst/>
            <a:cxnLst>
              <a:cxn ang="0">
                <a:pos x="0" y="4302"/>
              </a:cxn>
              <a:cxn ang="0">
                <a:pos x="120" y="3984"/>
              </a:cxn>
              <a:cxn ang="0">
                <a:pos x="257" y="3641"/>
              </a:cxn>
              <a:cxn ang="0">
                <a:pos x="374" y="3362"/>
              </a:cxn>
              <a:cxn ang="0">
                <a:pos x="512" y="3050"/>
              </a:cxn>
              <a:cxn ang="0">
                <a:pos x="668" y="2716"/>
              </a:cxn>
              <a:cxn ang="0">
                <a:pos x="843" y="2366"/>
              </a:cxn>
              <a:cxn ang="0">
                <a:pos x="1034" y="2008"/>
              </a:cxn>
              <a:cxn ang="0">
                <a:pos x="1136" y="1827"/>
              </a:cxn>
              <a:cxn ang="0">
                <a:pos x="1241" y="1648"/>
              </a:cxn>
              <a:cxn ang="0">
                <a:pos x="1350" y="1473"/>
              </a:cxn>
              <a:cxn ang="0">
                <a:pos x="1462" y="1298"/>
              </a:cxn>
              <a:cxn ang="0">
                <a:pos x="1578" y="1128"/>
              </a:cxn>
              <a:cxn ang="0">
                <a:pos x="1698" y="962"/>
              </a:cxn>
              <a:cxn ang="0">
                <a:pos x="1820" y="803"/>
              </a:cxn>
              <a:cxn ang="0">
                <a:pos x="1946" y="649"/>
              </a:cxn>
              <a:cxn ang="0">
                <a:pos x="2075" y="504"/>
              </a:cxn>
              <a:cxn ang="0">
                <a:pos x="2206" y="367"/>
              </a:cxn>
              <a:cxn ang="0">
                <a:pos x="2341" y="240"/>
              </a:cxn>
              <a:cxn ang="0">
                <a:pos x="2478" y="123"/>
              </a:cxn>
              <a:cxn ang="0">
                <a:pos x="2617" y="18"/>
              </a:cxn>
              <a:cxn ang="0">
                <a:pos x="5536" y="1517"/>
              </a:cxn>
              <a:cxn ang="0">
                <a:pos x="5445" y="1595"/>
              </a:cxn>
              <a:cxn ang="0">
                <a:pos x="5187" y="1813"/>
              </a:cxn>
              <a:cxn ang="0">
                <a:pos x="4794" y="2136"/>
              </a:cxn>
              <a:cxn ang="0">
                <a:pos x="4291" y="2538"/>
              </a:cxn>
              <a:cxn ang="0">
                <a:pos x="4007" y="2759"/>
              </a:cxn>
              <a:cxn ang="0">
                <a:pos x="3707" y="2986"/>
              </a:cxn>
              <a:cxn ang="0">
                <a:pos x="3394" y="3219"/>
              </a:cxn>
              <a:cxn ang="0">
                <a:pos x="3070" y="3452"/>
              </a:cxn>
              <a:cxn ang="0">
                <a:pos x="2740" y="3681"/>
              </a:cxn>
              <a:cxn ang="0">
                <a:pos x="2407" y="3903"/>
              </a:cxn>
              <a:cxn ang="0">
                <a:pos x="2076" y="4114"/>
              </a:cxn>
              <a:cxn ang="0">
                <a:pos x="1748" y="4311"/>
              </a:cxn>
              <a:cxn ang="0">
                <a:pos x="1473" y="4314"/>
              </a:cxn>
              <a:cxn ang="0">
                <a:pos x="868" y="4320"/>
              </a:cxn>
              <a:cxn ang="0">
                <a:pos x="398" y="4320"/>
              </a:cxn>
              <a:cxn ang="0">
                <a:pos x="155" y="4316"/>
              </a:cxn>
              <a:cxn ang="0">
                <a:pos x="38" y="4311"/>
              </a:cxn>
              <a:cxn ang="0">
                <a:pos x="3" y="4305"/>
              </a:cxn>
              <a:cxn ang="0">
                <a:pos x="0" y="4302"/>
              </a:cxn>
            </a:cxnLst>
            <a:rect l="0" t="0" r="r" b="b"/>
            <a:pathLst>
              <a:path w="5554" h="4320">
                <a:moveTo>
                  <a:pt x="0" y="4302"/>
                </a:moveTo>
                <a:lnTo>
                  <a:pt x="0" y="4302"/>
                </a:lnTo>
                <a:lnTo>
                  <a:pt x="56" y="4151"/>
                </a:lnTo>
                <a:lnTo>
                  <a:pt x="120" y="3984"/>
                </a:lnTo>
                <a:lnTo>
                  <a:pt x="206" y="3766"/>
                </a:lnTo>
                <a:lnTo>
                  <a:pt x="257" y="3641"/>
                </a:lnTo>
                <a:lnTo>
                  <a:pt x="313" y="3505"/>
                </a:lnTo>
                <a:lnTo>
                  <a:pt x="374" y="3362"/>
                </a:lnTo>
                <a:lnTo>
                  <a:pt x="441" y="3210"/>
                </a:lnTo>
                <a:lnTo>
                  <a:pt x="512" y="3050"/>
                </a:lnTo>
                <a:lnTo>
                  <a:pt x="587" y="2886"/>
                </a:lnTo>
                <a:lnTo>
                  <a:pt x="668" y="2716"/>
                </a:lnTo>
                <a:lnTo>
                  <a:pt x="753" y="2543"/>
                </a:lnTo>
                <a:lnTo>
                  <a:pt x="843" y="2366"/>
                </a:lnTo>
                <a:lnTo>
                  <a:pt x="936" y="2187"/>
                </a:lnTo>
                <a:lnTo>
                  <a:pt x="1034" y="2008"/>
                </a:lnTo>
                <a:lnTo>
                  <a:pt x="1084" y="1918"/>
                </a:lnTo>
                <a:lnTo>
                  <a:pt x="1136" y="1827"/>
                </a:lnTo>
                <a:lnTo>
                  <a:pt x="1187" y="1739"/>
                </a:lnTo>
                <a:lnTo>
                  <a:pt x="1241" y="1648"/>
                </a:lnTo>
                <a:lnTo>
                  <a:pt x="1294" y="1560"/>
                </a:lnTo>
                <a:lnTo>
                  <a:pt x="1350" y="1473"/>
                </a:lnTo>
                <a:lnTo>
                  <a:pt x="1405" y="1385"/>
                </a:lnTo>
                <a:lnTo>
                  <a:pt x="1462" y="1298"/>
                </a:lnTo>
                <a:lnTo>
                  <a:pt x="1520" y="1212"/>
                </a:lnTo>
                <a:lnTo>
                  <a:pt x="1578" y="1128"/>
                </a:lnTo>
                <a:lnTo>
                  <a:pt x="1637" y="1044"/>
                </a:lnTo>
                <a:lnTo>
                  <a:pt x="1698" y="962"/>
                </a:lnTo>
                <a:lnTo>
                  <a:pt x="1758" y="881"/>
                </a:lnTo>
                <a:lnTo>
                  <a:pt x="1820" y="803"/>
                </a:lnTo>
                <a:lnTo>
                  <a:pt x="1882" y="724"/>
                </a:lnTo>
                <a:lnTo>
                  <a:pt x="1946" y="649"/>
                </a:lnTo>
                <a:lnTo>
                  <a:pt x="2011" y="575"/>
                </a:lnTo>
                <a:lnTo>
                  <a:pt x="2075" y="504"/>
                </a:lnTo>
                <a:lnTo>
                  <a:pt x="2141" y="433"/>
                </a:lnTo>
                <a:lnTo>
                  <a:pt x="2206" y="367"/>
                </a:lnTo>
                <a:lnTo>
                  <a:pt x="2274" y="302"/>
                </a:lnTo>
                <a:lnTo>
                  <a:pt x="2341" y="240"/>
                </a:lnTo>
                <a:lnTo>
                  <a:pt x="2409" y="180"/>
                </a:lnTo>
                <a:lnTo>
                  <a:pt x="2478" y="123"/>
                </a:lnTo>
                <a:lnTo>
                  <a:pt x="2548" y="69"/>
                </a:lnTo>
                <a:lnTo>
                  <a:pt x="2617" y="18"/>
                </a:lnTo>
                <a:lnTo>
                  <a:pt x="5554" y="0"/>
                </a:lnTo>
                <a:lnTo>
                  <a:pt x="5536" y="1517"/>
                </a:lnTo>
                <a:lnTo>
                  <a:pt x="5536" y="1517"/>
                </a:lnTo>
                <a:lnTo>
                  <a:pt x="5445" y="1595"/>
                </a:lnTo>
                <a:lnTo>
                  <a:pt x="5335" y="1688"/>
                </a:lnTo>
                <a:lnTo>
                  <a:pt x="5187" y="1813"/>
                </a:lnTo>
                <a:lnTo>
                  <a:pt x="5005" y="1963"/>
                </a:lnTo>
                <a:lnTo>
                  <a:pt x="4794" y="2136"/>
                </a:lnTo>
                <a:lnTo>
                  <a:pt x="4554" y="2330"/>
                </a:lnTo>
                <a:lnTo>
                  <a:pt x="4291" y="2538"/>
                </a:lnTo>
                <a:lnTo>
                  <a:pt x="4151" y="2646"/>
                </a:lnTo>
                <a:lnTo>
                  <a:pt x="4007" y="2759"/>
                </a:lnTo>
                <a:lnTo>
                  <a:pt x="3859" y="2871"/>
                </a:lnTo>
                <a:lnTo>
                  <a:pt x="3707" y="2986"/>
                </a:lnTo>
                <a:lnTo>
                  <a:pt x="3552" y="3102"/>
                </a:lnTo>
                <a:lnTo>
                  <a:pt x="3394" y="3219"/>
                </a:lnTo>
                <a:lnTo>
                  <a:pt x="3232" y="3335"/>
                </a:lnTo>
                <a:lnTo>
                  <a:pt x="3070" y="3452"/>
                </a:lnTo>
                <a:lnTo>
                  <a:pt x="2906" y="3567"/>
                </a:lnTo>
                <a:lnTo>
                  <a:pt x="2740" y="3681"/>
                </a:lnTo>
                <a:lnTo>
                  <a:pt x="2574" y="3794"/>
                </a:lnTo>
                <a:lnTo>
                  <a:pt x="2407" y="3903"/>
                </a:lnTo>
                <a:lnTo>
                  <a:pt x="2242" y="4011"/>
                </a:lnTo>
                <a:lnTo>
                  <a:pt x="2076" y="4114"/>
                </a:lnTo>
                <a:lnTo>
                  <a:pt x="1910" y="4215"/>
                </a:lnTo>
                <a:lnTo>
                  <a:pt x="1748" y="4311"/>
                </a:lnTo>
                <a:lnTo>
                  <a:pt x="1748" y="4311"/>
                </a:lnTo>
                <a:lnTo>
                  <a:pt x="1473" y="4314"/>
                </a:lnTo>
                <a:lnTo>
                  <a:pt x="1190" y="4317"/>
                </a:lnTo>
                <a:lnTo>
                  <a:pt x="868" y="4320"/>
                </a:lnTo>
                <a:lnTo>
                  <a:pt x="546" y="4320"/>
                </a:lnTo>
                <a:lnTo>
                  <a:pt x="398" y="4320"/>
                </a:lnTo>
                <a:lnTo>
                  <a:pt x="266" y="4319"/>
                </a:lnTo>
                <a:lnTo>
                  <a:pt x="155" y="4316"/>
                </a:lnTo>
                <a:lnTo>
                  <a:pt x="69" y="4313"/>
                </a:lnTo>
                <a:lnTo>
                  <a:pt x="38" y="4311"/>
                </a:lnTo>
                <a:lnTo>
                  <a:pt x="16" y="4308"/>
                </a:lnTo>
                <a:lnTo>
                  <a:pt x="3" y="4305"/>
                </a:lnTo>
                <a:lnTo>
                  <a:pt x="0" y="4304"/>
                </a:lnTo>
                <a:lnTo>
                  <a:pt x="0" y="4302"/>
                </a:lnTo>
                <a:lnTo>
                  <a:pt x="0" y="4302"/>
                </a:lnTo>
              </a:path>
            </a:pathLst>
          </a:custGeom>
          <a:gradFill flip="none" rotWithShape="1"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8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  <a:tileRect/>
          </a:gra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0" name=""/>
          <p:cNvSpPr/>
          <p:nvPr/>
        </p:nvSpPr>
        <p:spPr>
          <a:xfrm rot="516954" flipV="1">
            <a:off x="7370171" y="22697"/>
            <a:ext cx="4857750" cy="6356350"/>
          </a:xfrm>
          <a:custGeom>
            <a:avLst/>
            <a:gdLst/>
            <a:cxnLst>
              <a:cxn ang="0">
                <a:pos x="0" y="4004"/>
              </a:cxn>
              <a:cxn ang="0">
                <a:pos x="94" y="3938"/>
              </a:cxn>
              <a:cxn ang="0">
                <a:pos x="203" y="3856"/>
              </a:cxn>
              <a:cxn ang="0">
                <a:pos x="345" y="3743"/>
              </a:cxn>
              <a:cxn ang="0">
                <a:pos x="512" y="3598"/>
              </a:cxn>
              <a:cxn ang="0">
                <a:pos x="701" y="3421"/>
              </a:cxn>
              <a:cxn ang="0">
                <a:pos x="852" y="3267"/>
              </a:cxn>
              <a:cxn ang="0">
                <a:pos x="955" y="3157"/>
              </a:cxn>
              <a:cxn ang="0">
                <a:pos x="1059" y="3037"/>
              </a:cxn>
              <a:cxn ang="0">
                <a:pos x="1164" y="2910"/>
              </a:cxn>
              <a:cxn ang="0">
                <a:pos x="1270" y="2776"/>
              </a:cxn>
              <a:cxn ang="0">
                <a:pos x="1373" y="2634"/>
              </a:cxn>
              <a:cxn ang="0">
                <a:pos x="1476" y="2485"/>
              </a:cxn>
              <a:cxn ang="0">
                <a:pos x="1576" y="2328"/>
              </a:cxn>
              <a:cxn ang="0">
                <a:pos x="1673" y="2163"/>
              </a:cxn>
              <a:cxn ang="0">
                <a:pos x="1766" y="1992"/>
              </a:cxn>
              <a:cxn ang="0">
                <a:pos x="1854" y="1812"/>
              </a:cxn>
              <a:cxn ang="0">
                <a:pos x="1936" y="1626"/>
              </a:cxn>
              <a:cxn ang="0">
                <a:pos x="2013" y="1433"/>
              </a:cxn>
              <a:cxn ang="0">
                <a:pos x="2081" y="1231"/>
              </a:cxn>
              <a:cxn ang="0">
                <a:pos x="2141" y="1023"/>
              </a:cxn>
              <a:cxn ang="0">
                <a:pos x="2193" y="808"/>
              </a:cxn>
              <a:cxn ang="0">
                <a:pos x="2237" y="586"/>
              </a:cxn>
              <a:cxn ang="0">
                <a:pos x="2268" y="357"/>
              </a:cxn>
              <a:cxn ang="0">
                <a:pos x="2289" y="121"/>
              </a:cxn>
              <a:cxn ang="0">
                <a:pos x="598" y="24"/>
              </a:cxn>
              <a:cxn ang="0">
                <a:pos x="611" y="55"/>
              </a:cxn>
              <a:cxn ang="0">
                <a:pos x="669" y="208"/>
              </a:cxn>
              <a:cxn ang="0">
                <a:pos x="726" y="371"/>
              </a:cxn>
              <a:cxn ang="0">
                <a:pos x="789" y="575"/>
              </a:cxn>
              <a:cxn ang="0">
                <a:pos x="852" y="814"/>
              </a:cxn>
              <a:cxn ang="0">
                <a:pos x="896" y="1014"/>
              </a:cxn>
              <a:cxn ang="0">
                <a:pos x="923" y="1155"/>
              </a:cxn>
              <a:cxn ang="0">
                <a:pos x="946" y="1301"/>
              </a:cxn>
              <a:cxn ang="0">
                <a:pos x="965" y="1452"/>
              </a:cxn>
              <a:cxn ang="0">
                <a:pos x="979" y="1606"/>
              </a:cxn>
              <a:cxn ang="0">
                <a:pos x="988" y="1763"/>
              </a:cxn>
              <a:cxn ang="0">
                <a:pos x="991" y="1923"/>
              </a:cxn>
              <a:cxn ang="0">
                <a:pos x="985" y="2083"/>
              </a:cxn>
              <a:cxn ang="0">
                <a:pos x="973" y="2244"/>
              </a:cxn>
              <a:cxn ang="0">
                <a:pos x="952" y="2405"/>
              </a:cxn>
              <a:cxn ang="0">
                <a:pos x="920" y="2565"/>
              </a:cxn>
              <a:cxn ang="0">
                <a:pos x="880" y="2724"/>
              </a:cxn>
              <a:cxn ang="0">
                <a:pos x="828" y="2879"/>
              </a:cxn>
              <a:cxn ang="0">
                <a:pos x="764" y="3031"/>
              </a:cxn>
              <a:cxn ang="0">
                <a:pos x="687" y="3179"/>
              </a:cxn>
              <a:cxn ang="0">
                <a:pos x="622" y="3288"/>
              </a:cxn>
              <a:cxn ang="0">
                <a:pos x="574" y="3359"/>
              </a:cxn>
              <a:cxn ang="0">
                <a:pos x="521" y="3427"/>
              </a:cxn>
              <a:cxn ang="0">
                <a:pos x="466" y="3495"/>
              </a:cxn>
              <a:cxn ang="0">
                <a:pos x="408" y="3559"/>
              </a:cxn>
              <a:cxn ang="0">
                <a:pos x="345" y="3623"/>
              </a:cxn>
              <a:cxn ang="0">
                <a:pos x="278" y="3684"/>
              </a:cxn>
              <a:cxn ang="0">
                <a:pos x="208" y="3744"/>
              </a:cxn>
              <a:cxn ang="0">
                <a:pos x="133" y="3802"/>
              </a:cxn>
              <a:cxn ang="0">
                <a:pos x="54" y="3858"/>
              </a:cxn>
              <a:cxn ang="0">
                <a:pos x="0" y="4004"/>
              </a:cxn>
            </a:cxnLst>
            <a:rect l="0" t="0" r="r" b="b"/>
            <a:pathLst>
              <a:path w="2295" h="4004">
                <a:moveTo>
                  <a:pt x="0" y="4004"/>
                </a:moveTo>
                <a:lnTo>
                  <a:pt x="0" y="4004"/>
                </a:lnTo>
                <a:lnTo>
                  <a:pt x="25" y="3988"/>
                </a:lnTo>
                <a:lnTo>
                  <a:pt x="94" y="3938"/>
                </a:lnTo>
                <a:lnTo>
                  <a:pt x="145" y="3901"/>
                </a:lnTo>
                <a:lnTo>
                  <a:pt x="203" y="3856"/>
                </a:lnTo>
                <a:lnTo>
                  <a:pt x="270" y="3804"/>
                </a:lnTo>
                <a:lnTo>
                  <a:pt x="345" y="3743"/>
                </a:lnTo>
                <a:lnTo>
                  <a:pt x="426" y="3674"/>
                </a:lnTo>
                <a:lnTo>
                  <a:pt x="512" y="3598"/>
                </a:lnTo>
                <a:lnTo>
                  <a:pt x="605" y="3514"/>
                </a:lnTo>
                <a:lnTo>
                  <a:pt x="701" y="3421"/>
                </a:lnTo>
                <a:lnTo>
                  <a:pt x="801" y="3321"/>
                </a:lnTo>
                <a:lnTo>
                  <a:pt x="852" y="3267"/>
                </a:lnTo>
                <a:lnTo>
                  <a:pt x="902" y="3214"/>
                </a:lnTo>
                <a:lnTo>
                  <a:pt x="955" y="3157"/>
                </a:lnTo>
                <a:lnTo>
                  <a:pt x="1007" y="3097"/>
                </a:lnTo>
                <a:lnTo>
                  <a:pt x="1059" y="3037"/>
                </a:lnTo>
                <a:lnTo>
                  <a:pt x="1112" y="2975"/>
                </a:lnTo>
                <a:lnTo>
                  <a:pt x="1164" y="2910"/>
                </a:lnTo>
                <a:lnTo>
                  <a:pt x="1218" y="2845"/>
                </a:lnTo>
                <a:lnTo>
                  <a:pt x="1270" y="2776"/>
                </a:lnTo>
                <a:lnTo>
                  <a:pt x="1322" y="2706"/>
                </a:lnTo>
                <a:lnTo>
                  <a:pt x="1373" y="2634"/>
                </a:lnTo>
                <a:lnTo>
                  <a:pt x="1425" y="2559"/>
                </a:lnTo>
                <a:lnTo>
                  <a:pt x="1476" y="2485"/>
                </a:lnTo>
                <a:lnTo>
                  <a:pt x="1527" y="2407"/>
                </a:lnTo>
                <a:lnTo>
                  <a:pt x="1576" y="2328"/>
                </a:lnTo>
                <a:lnTo>
                  <a:pt x="1626" y="2246"/>
                </a:lnTo>
                <a:lnTo>
                  <a:pt x="1673" y="2163"/>
                </a:lnTo>
                <a:lnTo>
                  <a:pt x="1720" y="2078"/>
                </a:lnTo>
                <a:lnTo>
                  <a:pt x="1766" y="1992"/>
                </a:lnTo>
                <a:lnTo>
                  <a:pt x="1811" y="1902"/>
                </a:lnTo>
                <a:lnTo>
                  <a:pt x="1854" y="1812"/>
                </a:lnTo>
                <a:lnTo>
                  <a:pt x="1896" y="1720"/>
                </a:lnTo>
                <a:lnTo>
                  <a:pt x="1936" y="1626"/>
                </a:lnTo>
                <a:lnTo>
                  <a:pt x="1975" y="1530"/>
                </a:lnTo>
                <a:lnTo>
                  <a:pt x="2013" y="1433"/>
                </a:lnTo>
                <a:lnTo>
                  <a:pt x="2047" y="1333"/>
                </a:lnTo>
                <a:lnTo>
                  <a:pt x="2081" y="1231"/>
                </a:lnTo>
                <a:lnTo>
                  <a:pt x="2113" y="1128"/>
                </a:lnTo>
                <a:lnTo>
                  <a:pt x="2141" y="1023"/>
                </a:lnTo>
                <a:lnTo>
                  <a:pt x="2169" y="917"/>
                </a:lnTo>
                <a:lnTo>
                  <a:pt x="2193" y="808"/>
                </a:lnTo>
                <a:lnTo>
                  <a:pt x="2216" y="698"/>
                </a:lnTo>
                <a:lnTo>
                  <a:pt x="2237" y="586"/>
                </a:lnTo>
                <a:lnTo>
                  <a:pt x="2253" y="472"/>
                </a:lnTo>
                <a:lnTo>
                  <a:pt x="2268" y="357"/>
                </a:lnTo>
                <a:lnTo>
                  <a:pt x="2280" y="239"/>
                </a:lnTo>
                <a:lnTo>
                  <a:pt x="2289" y="121"/>
                </a:lnTo>
                <a:lnTo>
                  <a:pt x="2295" y="0"/>
                </a:lnTo>
                <a:lnTo>
                  <a:pt x="598" y="24"/>
                </a:lnTo>
                <a:lnTo>
                  <a:pt x="598" y="24"/>
                </a:lnTo>
                <a:lnTo>
                  <a:pt x="611" y="55"/>
                </a:lnTo>
                <a:lnTo>
                  <a:pt x="645" y="143"/>
                </a:lnTo>
                <a:lnTo>
                  <a:pt x="669" y="208"/>
                </a:lnTo>
                <a:lnTo>
                  <a:pt x="696" y="282"/>
                </a:lnTo>
                <a:lnTo>
                  <a:pt x="726" y="371"/>
                </a:lnTo>
                <a:lnTo>
                  <a:pt x="756" y="468"/>
                </a:lnTo>
                <a:lnTo>
                  <a:pt x="789" y="575"/>
                </a:lnTo>
                <a:lnTo>
                  <a:pt x="820" y="690"/>
                </a:lnTo>
                <a:lnTo>
                  <a:pt x="852" y="814"/>
                </a:lnTo>
                <a:lnTo>
                  <a:pt x="882" y="946"/>
                </a:lnTo>
                <a:lnTo>
                  <a:pt x="896" y="1014"/>
                </a:lnTo>
                <a:lnTo>
                  <a:pt x="910" y="1083"/>
                </a:lnTo>
                <a:lnTo>
                  <a:pt x="923" y="1155"/>
                </a:lnTo>
                <a:lnTo>
                  <a:pt x="935" y="1228"/>
                </a:lnTo>
                <a:lnTo>
                  <a:pt x="946" y="1301"/>
                </a:lnTo>
                <a:lnTo>
                  <a:pt x="956" y="1376"/>
                </a:lnTo>
                <a:lnTo>
                  <a:pt x="965" y="1452"/>
                </a:lnTo>
                <a:lnTo>
                  <a:pt x="973" y="1528"/>
                </a:lnTo>
                <a:lnTo>
                  <a:pt x="979" y="1606"/>
                </a:lnTo>
                <a:lnTo>
                  <a:pt x="985" y="1684"/>
                </a:lnTo>
                <a:lnTo>
                  <a:pt x="988" y="1763"/>
                </a:lnTo>
                <a:lnTo>
                  <a:pt x="989" y="1842"/>
                </a:lnTo>
                <a:lnTo>
                  <a:pt x="991" y="1923"/>
                </a:lnTo>
                <a:lnTo>
                  <a:pt x="989" y="2003"/>
                </a:lnTo>
                <a:lnTo>
                  <a:pt x="985" y="2083"/>
                </a:lnTo>
                <a:lnTo>
                  <a:pt x="980" y="2163"/>
                </a:lnTo>
                <a:lnTo>
                  <a:pt x="973" y="2244"/>
                </a:lnTo>
                <a:lnTo>
                  <a:pt x="964" y="2325"/>
                </a:lnTo>
                <a:lnTo>
                  <a:pt x="952" y="2405"/>
                </a:lnTo>
                <a:lnTo>
                  <a:pt x="937" y="2486"/>
                </a:lnTo>
                <a:lnTo>
                  <a:pt x="920" y="2565"/>
                </a:lnTo>
                <a:lnTo>
                  <a:pt x="901" y="2646"/>
                </a:lnTo>
                <a:lnTo>
                  <a:pt x="880" y="2724"/>
                </a:lnTo>
                <a:lnTo>
                  <a:pt x="855" y="2803"/>
                </a:lnTo>
                <a:lnTo>
                  <a:pt x="828" y="2879"/>
                </a:lnTo>
                <a:lnTo>
                  <a:pt x="798" y="2957"/>
                </a:lnTo>
                <a:lnTo>
                  <a:pt x="764" y="3031"/>
                </a:lnTo>
                <a:lnTo>
                  <a:pt x="728" y="3106"/>
                </a:lnTo>
                <a:lnTo>
                  <a:pt x="687" y="3179"/>
                </a:lnTo>
                <a:lnTo>
                  <a:pt x="645" y="3253"/>
                </a:lnTo>
                <a:lnTo>
                  <a:pt x="622" y="3288"/>
                </a:lnTo>
                <a:lnTo>
                  <a:pt x="598" y="3323"/>
                </a:lnTo>
                <a:lnTo>
                  <a:pt x="574" y="3359"/>
                </a:lnTo>
                <a:lnTo>
                  <a:pt x="548" y="3393"/>
                </a:lnTo>
                <a:lnTo>
                  <a:pt x="521" y="3427"/>
                </a:lnTo>
                <a:lnTo>
                  <a:pt x="495" y="3460"/>
                </a:lnTo>
                <a:lnTo>
                  <a:pt x="466" y="3495"/>
                </a:lnTo>
                <a:lnTo>
                  <a:pt x="438" y="3527"/>
                </a:lnTo>
                <a:lnTo>
                  <a:pt x="408" y="3559"/>
                </a:lnTo>
                <a:lnTo>
                  <a:pt x="377" y="3592"/>
                </a:lnTo>
                <a:lnTo>
                  <a:pt x="345" y="3623"/>
                </a:lnTo>
                <a:lnTo>
                  <a:pt x="312" y="3654"/>
                </a:lnTo>
                <a:lnTo>
                  <a:pt x="278" y="3684"/>
                </a:lnTo>
                <a:lnTo>
                  <a:pt x="244" y="3714"/>
                </a:lnTo>
                <a:lnTo>
                  <a:pt x="208" y="3744"/>
                </a:lnTo>
                <a:lnTo>
                  <a:pt x="170" y="3774"/>
                </a:lnTo>
                <a:lnTo>
                  <a:pt x="133" y="3802"/>
                </a:lnTo>
                <a:lnTo>
                  <a:pt x="93" y="3831"/>
                </a:lnTo>
                <a:lnTo>
                  <a:pt x="54" y="3858"/>
                </a:lnTo>
                <a:lnTo>
                  <a:pt x="12" y="3884"/>
                </a:lnTo>
                <a:lnTo>
                  <a:pt x="0" y="4004"/>
                </a:lnTo>
              </a:path>
            </a:pathLst>
          </a:custGeom>
          <a:gradFill flip="none" rotWithShape="1"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2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  <a:tileRect/>
          </a:gra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1" name=""/>
          <p:cNvSpPr/>
          <p:nvPr/>
        </p:nvSpPr>
        <p:spPr>
          <a:xfrm flipH="1" flipV="1">
            <a:off x="571461" y="0"/>
            <a:ext cx="4212166" cy="6858000"/>
          </a:xfrm>
          <a:custGeom>
            <a:avLst/>
            <a:gdLst/>
            <a:cxnLst>
              <a:cxn ang="0">
                <a:pos x="585" y="0"/>
              </a:cxn>
              <a:cxn ang="0">
                <a:pos x="716" y="272"/>
              </a:cxn>
              <a:cxn ang="0">
                <a:pos x="912" y="704"/>
              </a:cxn>
              <a:cxn ang="0">
                <a:pos x="1030" y="976"/>
              </a:cxn>
              <a:cxn ang="0">
                <a:pos x="1156" y="1276"/>
              </a:cxn>
              <a:cxn ang="0">
                <a:pos x="1288" y="1601"/>
              </a:cxn>
              <a:cxn ang="0">
                <a:pos x="1419" y="1942"/>
              </a:cxn>
              <a:cxn ang="0">
                <a:pos x="1545" y="2293"/>
              </a:cxn>
              <a:cxn ang="0">
                <a:pos x="1664" y="2649"/>
              </a:cxn>
              <a:cxn ang="0">
                <a:pos x="1771" y="3003"/>
              </a:cxn>
              <a:cxn ang="0">
                <a:pos x="1817" y="3177"/>
              </a:cxn>
              <a:cxn ang="0">
                <a:pos x="1860" y="3348"/>
              </a:cxn>
              <a:cxn ang="0">
                <a:pos x="1898" y="3517"/>
              </a:cxn>
              <a:cxn ang="0">
                <a:pos x="1930" y="3679"/>
              </a:cxn>
              <a:cxn ang="0">
                <a:pos x="1955" y="3837"/>
              </a:cxn>
              <a:cxn ang="0">
                <a:pos x="1974" y="3989"/>
              </a:cxn>
              <a:cxn ang="0">
                <a:pos x="1986" y="4136"/>
              </a:cxn>
              <a:cxn ang="0">
                <a:pos x="1990" y="4273"/>
              </a:cxn>
              <a:cxn ang="0">
                <a:pos x="0" y="4320"/>
              </a:cxn>
              <a:cxn ang="0">
                <a:pos x="40" y="4279"/>
              </a:cxn>
              <a:cxn ang="0">
                <a:pos x="101" y="4206"/>
              </a:cxn>
              <a:cxn ang="0">
                <a:pos x="186" y="4098"/>
              </a:cxn>
              <a:cxn ang="0">
                <a:pos x="284" y="3956"/>
              </a:cxn>
              <a:cxn ang="0">
                <a:pos x="364" y="3827"/>
              </a:cxn>
              <a:cxn ang="0">
                <a:pos x="420" y="3730"/>
              </a:cxn>
              <a:cxn ang="0">
                <a:pos x="474" y="3626"/>
              </a:cxn>
              <a:cxn ang="0">
                <a:pos x="528" y="3514"/>
              </a:cxn>
              <a:cxn ang="0">
                <a:pos x="581" y="3392"/>
              </a:cxn>
              <a:cxn ang="0">
                <a:pos x="632" y="3263"/>
              </a:cxn>
              <a:cxn ang="0">
                <a:pos x="679" y="3127"/>
              </a:cxn>
              <a:cxn ang="0">
                <a:pos x="721" y="2982"/>
              </a:cxn>
              <a:cxn ang="0">
                <a:pos x="761" y="2830"/>
              </a:cxn>
              <a:cxn ang="0">
                <a:pos x="793" y="2671"/>
              </a:cxn>
              <a:cxn ang="0">
                <a:pos x="819" y="2504"/>
              </a:cxn>
              <a:cxn ang="0">
                <a:pos x="838" y="2328"/>
              </a:cxn>
              <a:cxn ang="0">
                <a:pos x="850" y="2147"/>
              </a:cxn>
              <a:cxn ang="0">
                <a:pos x="852" y="1958"/>
              </a:cxn>
              <a:cxn ang="0">
                <a:pos x="844" y="1762"/>
              </a:cxn>
              <a:cxn ang="0">
                <a:pos x="827" y="1559"/>
              </a:cxn>
              <a:cxn ang="0">
                <a:pos x="797" y="1348"/>
              </a:cxn>
              <a:cxn ang="0">
                <a:pos x="756" y="1130"/>
              </a:cxn>
              <a:cxn ang="0">
                <a:pos x="701" y="906"/>
              </a:cxn>
              <a:cxn ang="0">
                <a:pos x="634" y="676"/>
              </a:cxn>
              <a:cxn ang="0">
                <a:pos x="552" y="439"/>
              </a:cxn>
              <a:cxn ang="0">
                <a:pos x="454" y="195"/>
              </a:cxn>
              <a:cxn ang="0">
                <a:pos x="585" y="0"/>
              </a:cxn>
            </a:cxnLst>
            <a:rect l="0" t="0" r="r" b="b"/>
            <a:pathLst>
              <a:path w="1990" h="4320">
                <a:moveTo>
                  <a:pt x="585" y="0"/>
                </a:moveTo>
                <a:lnTo>
                  <a:pt x="585" y="0"/>
                </a:lnTo>
                <a:lnTo>
                  <a:pt x="645" y="124"/>
                </a:lnTo>
                <a:lnTo>
                  <a:pt x="716" y="272"/>
                </a:lnTo>
                <a:lnTo>
                  <a:pt x="805" y="467"/>
                </a:lnTo>
                <a:lnTo>
                  <a:pt x="912" y="704"/>
                </a:lnTo>
                <a:lnTo>
                  <a:pt x="969" y="836"/>
                </a:lnTo>
                <a:lnTo>
                  <a:pt x="1030" y="976"/>
                </a:lnTo>
                <a:lnTo>
                  <a:pt x="1093" y="1122"/>
                </a:lnTo>
                <a:lnTo>
                  <a:pt x="1156" y="1276"/>
                </a:lnTo>
                <a:lnTo>
                  <a:pt x="1222" y="1437"/>
                </a:lnTo>
                <a:lnTo>
                  <a:pt x="1288" y="1601"/>
                </a:lnTo>
                <a:lnTo>
                  <a:pt x="1353" y="1769"/>
                </a:lnTo>
                <a:lnTo>
                  <a:pt x="1419" y="1942"/>
                </a:lnTo>
                <a:lnTo>
                  <a:pt x="1482" y="2116"/>
                </a:lnTo>
                <a:lnTo>
                  <a:pt x="1545" y="2293"/>
                </a:lnTo>
                <a:lnTo>
                  <a:pt x="1607" y="2472"/>
                </a:lnTo>
                <a:lnTo>
                  <a:pt x="1664" y="2649"/>
                </a:lnTo>
                <a:lnTo>
                  <a:pt x="1719" y="2827"/>
                </a:lnTo>
                <a:lnTo>
                  <a:pt x="1771" y="3003"/>
                </a:lnTo>
                <a:lnTo>
                  <a:pt x="1795" y="3091"/>
                </a:lnTo>
                <a:lnTo>
                  <a:pt x="1817" y="3177"/>
                </a:lnTo>
                <a:lnTo>
                  <a:pt x="1839" y="3263"/>
                </a:lnTo>
                <a:lnTo>
                  <a:pt x="1860" y="3348"/>
                </a:lnTo>
                <a:lnTo>
                  <a:pt x="1880" y="3433"/>
                </a:lnTo>
                <a:lnTo>
                  <a:pt x="1898" y="3517"/>
                </a:lnTo>
                <a:lnTo>
                  <a:pt x="1914" y="3599"/>
                </a:lnTo>
                <a:lnTo>
                  <a:pt x="1930" y="3679"/>
                </a:lnTo>
                <a:lnTo>
                  <a:pt x="1943" y="3760"/>
                </a:lnTo>
                <a:lnTo>
                  <a:pt x="1955" y="3837"/>
                </a:lnTo>
                <a:lnTo>
                  <a:pt x="1965" y="3915"/>
                </a:lnTo>
                <a:lnTo>
                  <a:pt x="1974" y="3989"/>
                </a:lnTo>
                <a:lnTo>
                  <a:pt x="1981" y="4064"/>
                </a:lnTo>
                <a:lnTo>
                  <a:pt x="1986" y="4136"/>
                </a:lnTo>
                <a:lnTo>
                  <a:pt x="1989" y="4206"/>
                </a:lnTo>
                <a:lnTo>
                  <a:pt x="1990" y="4273"/>
                </a:lnTo>
                <a:lnTo>
                  <a:pt x="0" y="4320"/>
                </a:lnTo>
                <a:lnTo>
                  <a:pt x="0" y="4320"/>
                </a:lnTo>
                <a:lnTo>
                  <a:pt x="18" y="4301"/>
                </a:lnTo>
                <a:lnTo>
                  <a:pt x="40" y="4279"/>
                </a:lnTo>
                <a:lnTo>
                  <a:pt x="67" y="4247"/>
                </a:lnTo>
                <a:lnTo>
                  <a:pt x="101" y="4206"/>
                </a:lnTo>
                <a:lnTo>
                  <a:pt x="140" y="4156"/>
                </a:lnTo>
                <a:lnTo>
                  <a:pt x="186" y="4098"/>
                </a:lnTo>
                <a:lnTo>
                  <a:pt x="234" y="4032"/>
                </a:lnTo>
                <a:lnTo>
                  <a:pt x="284" y="3956"/>
                </a:lnTo>
                <a:lnTo>
                  <a:pt x="338" y="3872"/>
                </a:lnTo>
                <a:lnTo>
                  <a:pt x="364" y="3827"/>
                </a:lnTo>
                <a:lnTo>
                  <a:pt x="392" y="3780"/>
                </a:lnTo>
                <a:lnTo>
                  <a:pt x="420" y="3730"/>
                </a:lnTo>
                <a:lnTo>
                  <a:pt x="446" y="3679"/>
                </a:lnTo>
                <a:lnTo>
                  <a:pt x="474" y="3626"/>
                </a:lnTo>
                <a:lnTo>
                  <a:pt x="502" y="3571"/>
                </a:lnTo>
                <a:lnTo>
                  <a:pt x="528" y="3514"/>
                </a:lnTo>
                <a:lnTo>
                  <a:pt x="555" y="3454"/>
                </a:lnTo>
                <a:lnTo>
                  <a:pt x="581" y="3392"/>
                </a:lnTo>
                <a:lnTo>
                  <a:pt x="607" y="3329"/>
                </a:lnTo>
                <a:lnTo>
                  <a:pt x="632" y="3263"/>
                </a:lnTo>
                <a:lnTo>
                  <a:pt x="656" y="3196"/>
                </a:lnTo>
                <a:lnTo>
                  <a:pt x="679" y="3127"/>
                </a:lnTo>
                <a:lnTo>
                  <a:pt x="701" y="3056"/>
                </a:lnTo>
                <a:lnTo>
                  <a:pt x="721" y="2982"/>
                </a:lnTo>
                <a:lnTo>
                  <a:pt x="742" y="2908"/>
                </a:lnTo>
                <a:lnTo>
                  <a:pt x="761" y="2830"/>
                </a:lnTo>
                <a:lnTo>
                  <a:pt x="777" y="2751"/>
                </a:lnTo>
                <a:lnTo>
                  <a:pt x="793" y="2671"/>
                </a:lnTo>
                <a:lnTo>
                  <a:pt x="808" y="2587"/>
                </a:lnTo>
                <a:lnTo>
                  <a:pt x="819" y="2504"/>
                </a:lnTo>
                <a:lnTo>
                  <a:pt x="830" y="2418"/>
                </a:lnTo>
                <a:lnTo>
                  <a:pt x="838" y="2328"/>
                </a:lnTo>
                <a:lnTo>
                  <a:pt x="846" y="2239"/>
                </a:lnTo>
                <a:lnTo>
                  <a:pt x="850" y="2147"/>
                </a:lnTo>
                <a:lnTo>
                  <a:pt x="852" y="2053"/>
                </a:lnTo>
                <a:lnTo>
                  <a:pt x="852" y="1958"/>
                </a:lnTo>
                <a:lnTo>
                  <a:pt x="850" y="1860"/>
                </a:lnTo>
                <a:lnTo>
                  <a:pt x="844" y="1762"/>
                </a:lnTo>
                <a:lnTo>
                  <a:pt x="837" y="1661"/>
                </a:lnTo>
                <a:lnTo>
                  <a:pt x="827" y="1559"/>
                </a:lnTo>
                <a:lnTo>
                  <a:pt x="814" y="1453"/>
                </a:lnTo>
                <a:lnTo>
                  <a:pt x="797" y="1348"/>
                </a:lnTo>
                <a:lnTo>
                  <a:pt x="778" y="1240"/>
                </a:lnTo>
                <a:lnTo>
                  <a:pt x="756" y="1130"/>
                </a:lnTo>
                <a:lnTo>
                  <a:pt x="730" y="1019"/>
                </a:lnTo>
                <a:lnTo>
                  <a:pt x="701" y="906"/>
                </a:lnTo>
                <a:lnTo>
                  <a:pt x="669" y="792"/>
                </a:lnTo>
                <a:lnTo>
                  <a:pt x="634" y="676"/>
                </a:lnTo>
                <a:lnTo>
                  <a:pt x="594" y="558"/>
                </a:lnTo>
                <a:lnTo>
                  <a:pt x="552" y="439"/>
                </a:lnTo>
                <a:lnTo>
                  <a:pt x="503" y="318"/>
                </a:lnTo>
                <a:lnTo>
                  <a:pt x="454" y="195"/>
                </a:lnTo>
                <a:lnTo>
                  <a:pt x="398" y="70"/>
                </a:lnTo>
                <a:lnTo>
                  <a:pt x="585" y="0"/>
                </a:lnTo>
              </a:path>
            </a:pathLst>
          </a:custGeom>
          <a:gradFill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5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666711" y="4567255"/>
            <a:ext cx="10363199" cy="1362075"/>
          </a:xfrm>
        </p:spPr>
        <p:txBody>
          <a:bodyPr anchor="t"/>
          <a:lstStyle>
            <a:lvl1pPr algn="l">
              <a:defRPr xmlns:mc="http://schemas.openxmlformats.org/markup-compatibility/2006" xmlns:hp="http://schemas.haansoft.com/office/presentation/8.0" sz="5400" b="0" cap="all" mc:Ignorable="hp" hp:hslEmbossed="0"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defRPr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"/>
          <p:cNvSpPr>
            <a:spLocks noGrp="1"/>
          </p:cNvSpPr>
          <p:nvPr>
            <p:ph type="body" idx="1"/>
          </p:nvPr>
        </p:nvSpPr>
        <p:spPr>
          <a:xfrm>
            <a:off x="666711" y="3946545"/>
            <a:ext cx="10363199" cy="620710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  <a:endParaRPr lang="ru-RU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14-11</a:t>
            </a:fld>
            <a:endParaRPr lang="ru-RU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5527EBBF-1B2A-4172-A31E-75D9C246BB9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Два объекта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"/>
          <p:cNvSpPr>
            <a:spLocks noGrp="1"/>
          </p:cNvSpPr>
          <p:nvPr>
            <p:ph sz="half" idx="1"/>
          </p:nvPr>
        </p:nvSpPr>
        <p:spPr>
          <a:xfrm>
            <a:off x="444499" y="1222376"/>
            <a:ext cx="5549899" cy="50641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4" name=""/>
          <p:cNvSpPr>
            <a:spLocks noGrp="1"/>
          </p:cNvSpPr>
          <p:nvPr>
            <p:ph sz="half" idx="2"/>
          </p:nvPr>
        </p:nvSpPr>
        <p:spPr>
          <a:xfrm>
            <a:off x="6197598" y="1222376"/>
            <a:ext cx="5549899" cy="50641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5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14-11</a:t>
            </a:fld>
            <a:endParaRPr lang="ru-RU" altLang="en-US"/>
          </a:p>
        </p:txBody>
      </p:sp>
      <p:sp>
        <p:nvSpPr>
          <p:cNvPr id="6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7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Только заголовок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>
            <a:lvl1pPr>
              <a:defRPr sz="3600"/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14-11</a:t>
            </a:fld>
            <a:endParaRPr lang="ru-RU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Таблицы" type="tbl" preserve="1">
  <p:cSld name="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7" name=""/>
          <p:cNvSpPr>
            <a:spLocks noGrp="1" noTextEdit="1"/>
          </p:cNvSpPr>
          <p:nvPr>
            <p:ph type="tbl" sz="quarter" idx="13"/>
          </p:nvPr>
        </p:nvSpPr>
        <p:spPr>
          <a:xfrm>
            <a:off x="476250" y="1285875"/>
            <a:ext cx="11239499" cy="4929188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 altLang="en-US"/>
            </a:pPr>
            <a:r>
              <a:rPr lang="ru-RU" altLang="en-US"/>
              <a:t>Вставка таблицы</a:t>
            </a:r>
            <a:endParaRPr lang="ru-RU" altLang="en-US"/>
          </a:p>
        </p:txBody>
      </p:sp>
      <p:sp>
        <p:nvSpPr>
          <p:cNvPr id="3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14-11</a:t>
            </a:fld>
            <a:endParaRPr lang="ru-RU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Четыре объекта" type="fourObj" preserve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7" name=""/>
          <p:cNvSpPr>
            <a:spLocks noGrp="1"/>
          </p:cNvSpPr>
          <p:nvPr>
            <p:ph sz="quarter" idx="13"/>
          </p:nvPr>
        </p:nvSpPr>
        <p:spPr>
          <a:xfrm>
            <a:off x="461735" y="1231446"/>
            <a:ext cx="5524498" cy="2415268"/>
          </a:xfrm>
        </p:spPr>
        <p:txBody>
          <a:bodyPr/>
          <a:lstStyle/>
          <a:p>
            <a:pPr lvl="0">
              <a:defRPr lang="ko-KR" altLang="en-US"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9" name=""/>
          <p:cNvSpPr>
            <a:spLocks noGrp="1"/>
          </p:cNvSpPr>
          <p:nvPr>
            <p:ph sz="quarter" idx="15"/>
          </p:nvPr>
        </p:nvSpPr>
        <p:spPr>
          <a:xfrm>
            <a:off x="6223018" y="1231446"/>
            <a:ext cx="5524498" cy="2415268"/>
          </a:xfrm>
        </p:spPr>
        <p:txBody>
          <a:bodyPr/>
          <a:lstStyle/>
          <a:p>
            <a:pPr lvl="0">
              <a:defRPr lang="ko-KR" altLang="en-US"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8" name=""/>
          <p:cNvSpPr>
            <a:spLocks noGrp="1"/>
          </p:cNvSpPr>
          <p:nvPr>
            <p:ph sz="quarter" idx="14"/>
          </p:nvPr>
        </p:nvSpPr>
        <p:spPr>
          <a:xfrm>
            <a:off x="461735" y="3799112"/>
            <a:ext cx="5524498" cy="2460172"/>
          </a:xfrm>
        </p:spPr>
        <p:txBody>
          <a:bodyPr/>
          <a:lstStyle/>
          <a:p>
            <a:pPr lvl="0">
              <a:defRPr lang="ko-KR" altLang="en-US"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10" name=""/>
          <p:cNvSpPr>
            <a:spLocks noGrp="1"/>
          </p:cNvSpPr>
          <p:nvPr>
            <p:ph sz="quarter" idx="16"/>
          </p:nvPr>
        </p:nvSpPr>
        <p:spPr>
          <a:xfrm>
            <a:off x="6223018" y="3799112"/>
            <a:ext cx="5524498" cy="2460172"/>
          </a:xfrm>
        </p:spPr>
        <p:txBody>
          <a:bodyPr/>
          <a:lstStyle/>
          <a:p>
            <a:pPr lvl="0">
              <a:defRPr lang="ko-KR" altLang="en-US"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3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14-11</a:t>
            </a:fld>
            <a:endParaRPr lang="ru-RU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Рисунок с подписью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8" name=""/>
          <p:cNvSpPr>
            <a:spLocks noGrp="1" noTextEdit="1"/>
          </p:cNvSpPr>
          <p:nvPr>
            <p:ph type="pic" idx="1"/>
          </p:nvPr>
        </p:nvSpPr>
        <p:spPr>
          <a:xfrm>
            <a:off x="1904970" y="1357298"/>
            <a:ext cx="7905805" cy="4114800"/>
          </a:xfrm>
          <a:solidFill>
            <a:schemeClr val="bg2">
              <a:lumMod val="50000"/>
              <a:alpha val="24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ru-RU" altLang="en-US"/>
              <a:t>Вставка картинки</a:t>
            </a:r>
            <a:endParaRPr lang="ru-RU" altLang="en-US"/>
          </a:p>
        </p:txBody>
      </p:sp>
      <p:sp>
        <p:nvSpPr>
          <p:cNvPr id="9" name=""/>
          <p:cNvSpPr>
            <a:spLocks noGrp="1"/>
          </p:cNvSpPr>
          <p:nvPr>
            <p:ph type="body" sz="half" idx="2"/>
          </p:nvPr>
        </p:nvSpPr>
        <p:spPr>
          <a:xfrm>
            <a:off x="1904970" y="5500702"/>
            <a:ext cx="7905805" cy="67149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  <a:endParaRPr lang="ru-RU" altLang="en-US"/>
          </a:p>
        </p:txBody>
      </p:sp>
      <p:sp>
        <p:nvSpPr>
          <p:cNvPr id="3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14-11</a:t>
            </a:fld>
            <a:endParaRPr lang="ru-RU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Гармони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"/>
          <p:cNvSpPr/>
          <p:nvPr/>
        </p:nvSpPr>
        <p:spPr>
          <a:xfrm>
            <a:off x="0" y="-25400"/>
            <a:ext cx="12191999" cy="6858000"/>
          </a:xfrm>
          <a:custGeom>
            <a:avLst/>
            <a:gdLst/>
            <a:cxnLst>
              <a:cxn ang="0">
                <a:pos x="0" y="4302"/>
              </a:cxn>
              <a:cxn ang="0">
                <a:pos x="120" y="3984"/>
              </a:cxn>
              <a:cxn ang="0">
                <a:pos x="257" y="3641"/>
              </a:cxn>
              <a:cxn ang="0">
                <a:pos x="374" y="3362"/>
              </a:cxn>
              <a:cxn ang="0">
                <a:pos x="512" y="3050"/>
              </a:cxn>
              <a:cxn ang="0">
                <a:pos x="668" y="2716"/>
              </a:cxn>
              <a:cxn ang="0">
                <a:pos x="843" y="2366"/>
              </a:cxn>
              <a:cxn ang="0">
                <a:pos x="1034" y="2008"/>
              </a:cxn>
              <a:cxn ang="0">
                <a:pos x="1136" y="1827"/>
              </a:cxn>
              <a:cxn ang="0">
                <a:pos x="1241" y="1648"/>
              </a:cxn>
              <a:cxn ang="0">
                <a:pos x="1350" y="1473"/>
              </a:cxn>
              <a:cxn ang="0">
                <a:pos x="1462" y="1298"/>
              </a:cxn>
              <a:cxn ang="0">
                <a:pos x="1578" y="1128"/>
              </a:cxn>
              <a:cxn ang="0">
                <a:pos x="1698" y="962"/>
              </a:cxn>
              <a:cxn ang="0">
                <a:pos x="1820" y="803"/>
              </a:cxn>
              <a:cxn ang="0">
                <a:pos x="1946" y="649"/>
              </a:cxn>
              <a:cxn ang="0">
                <a:pos x="2075" y="504"/>
              </a:cxn>
              <a:cxn ang="0">
                <a:pos x="2206" y="367"/>
              </a:cxn>
              <a:cxn ang="0">
                <a:pos x="2341" y="240"/>
              </a:cxn>
              <a:cxn ang="0">
                <a:pos x="2478" y="123"/>
              </a:cxn>
              <a:cxn ang="0">
                <a:pos x="2617" y="18"/>
              </a:cxn>
              <a:cxn ang="0">
                <a:pos x="5536" y="1517"/>
              </a:cxn>
              <a:cxn ang="0">
                <a:pos x="5445" y="1595"/>
              </a:cxn>
              <a:cxn ang="0">
                <a:pos x="5187" y="1813"/>
              </a:cxn>
              <a:cxn ang="0">
                <a:pos x="4794" y="2136"/>
              </a:cxn>
              <a:cxn ang="0">
                <a:pos x="4291" y="2538"/>
              </a:cxn>
              <a:cxn ang="0">
                <a:pos x="4007" y="2759"/>
              </a:cxn>
              <a:cxn ang="0">
                <a:pos x="3707" y="2986"/>
              </a:cxn>
              <a:cxn ang="0">
                <a:pos x="3394" y="3219"/>
              </a:cxn>
              <a:cxn ang="0">
                <a:pos x="3070" y="3452"/>
              </a:cxn>
              <a:cxn ang="0">
                <a:pos x="2740" y="3681"/>
              </a:cxn>
              <a:cxn ang="0">
                <a:pos x="2407" y="3903"/>
              </a:cxn>
              <a:cxn ang="0">
                <a:pos x="2076" y="4114"/>
              </a:cxn>
              <a:cxn ang="0">
                <a:pos x="1748" y="4311"/>
              </a:cxn>
              <a:cxn ang="0">
                <a:pos x="1473" y="4314"/>
              </a:cxn>
              <a:cxn ang="0">
                <a:pos x="868" y="4320"/>
              </a:cxn>
              <a:cxn ang="0">
                <a:pos x="398" y="4320"/>
              </a:cxn>
              <a:cxn ang="0">
                <a:pos x="155" y="4316"/>
              </a:cxn>
              <a:cxn ang="0">
                <a:pos x="38" y="4311"/>
              </a:cxn>
              <a:cxn ang="0">
                <a:pos x="3" y="4305"/>
              </a:cxn>
              <a:cxn ang="0">
                <a:pos x="0" y="4302"/>
              </a:cxn>
            </a:cxnLst>
            <a:rect l="0" t="0" r="r" b="b"/>
            <a:pathLst>
              <a:path w="5554" h="4320">
                <a:moveTo>
                  <a:pt x="0" y="4302"/>
                </a:moveTo>
                <a:lnTo>
                  <a:pt x="0" y="4302"/>
                </a:lnTo>
                <a:lnTo>
                  <a:pt x="56" y="4151"/>
                </a:lnTo>
                <a:lnTo>
                  <a:pt x="120" y="3984"/>
                </a:lnTo>
                <a:lnTo>
                  <a:pt x="206" y="3766"/>
                </a:lnTo>
                <a:lnTo>
                  <a:pt x="257" y="3641"/>
                </a:lnTo>
                <a:lnTo>
                  <a:pt x="313" y="3505"/>
                </a:lnTo>
                <a:lnTo>
                  <a:pt x="374" y="3362"/>
                </a:lnTo>
                <a:lnTo>
                  <a:pt x="441" y="3210"/>
                </a:lnTo>
                <a:lnTo>
                  <a:pt x="512" y="3050"/>
                </a:lnTo>
                <a:lnTo>
                  <a:pt x="587" y="2886"/>
                </a:lnTo>
                <a:lnTo>
                  <a:pt x="668" y="2716"/>
                </a:lnTo>
                <a:lnTo>
                  <a:pt x="753" y="2543"/>
                </a:lnTo>
                <a:lnTo>
                  <a:pt x="843" y="2366"/>
                </a:lnTo>
                <a:lnTo>
                  <a:pt x="936" y="2187"/>
                </a:lnTo>
                <a:lnTo>
                  <a:pt x="1034" y="2008"/>
                </a:lnTo>
                <a:lnTo>
                  <a:pt x="1084" y="1918"/>
                </a:lnTo>
                <a:lnTo>
                  <a:pt x="1136" y="1827"/>
                </a:lnTo>
                <a:lnTo>
                  <a:pt x="1187" y="1739"/>
                </a:lnTo>
                <a:lnTo>
                  <a:pt x="1241" y="1648"/>
                </a:lnTo>
                <a:lnTo>
                  <a:pt x="1294" y="1560"/>
                </a:lnTo>
                <a:lnTo>
                  <a:pt x="1350" y="1473"/>
                </a:lnTo>
                <a:lnTo>
                  <a:pt x="1405" y="1385"/>
                </a:lnTo>
                <a:lnTo>
                  <a:pt x="1462" y="1298"/>
                </a:lnTo>
                <a:lnTo>
                  <a:pt x="1520" y="1212"/>
                </a:lnTo>
                <a:lnTo>
                  <a:pt x="1578" y="1128"/>
                </a:lnTo>
                <a:lnTo>
                  <a:pt x="1637" y="1044"/>
                </a:lnTo>
                <a:lnTo>
                  <a:pt x="1698" y="962"/>
                </a:lnTo>
                <a:lnTo>
                  <a:pt x="1758" y="881"/>
                </a:lnTo>
                <a:lnTo>
                  <a:pt x="1820" y="803"/>
                </a:lnTo>
                <a:lnTo>
                  <a:pt x="1882" y="724"/>
                </a:lnTo>
                <a:lnTo>
                  <a:pt x="1946" y="649"/>
                </a:lnTo>
                <a:lnTo>
                  <a:pt x="2011" y="575"/>
                </a:lnTo>
                <a:lnTo>
                  <a:pt x="2075" y="504"/>
                </a:lnTo>
                <a:lnTo>
                  <a:pt x="2141" y="433"/>
                </a:lnTo>
                <a:lnTo>
                  <a:pt x="2206" y="367"/>
                </a:lnTo>
                <a:lnTo>
                  <a:pt x="2274" y="302"/>
                </a:lnTo>
                <a:lnTo>
                  <a:pt x="2341" y="240"/>
                </a:lnTo>
                <a:lnTo>
                  <a:pt x="2409" y="180"/>
                </a:lnTo>
                <a:lnTo>
                  <a:pt x="2478" y="123"/>
                </a:lnTo>
                <a:lnTo>
                  <a:pt x="2548" y="69"/>
                </a:lnTo>
                <a:lnTo>
                  <a:pt x="2617" y="18"/>
                </a:lnTo>
                <a:lnTo>
                  <a:pt x="5554" y="0"/>
                </a:lnTo>
                <a:lnTo>
                  <a:pt x="5536" y="1517"/>
                </a:lnTo>
                <a:lnTo>
                  <a:pt x="5536" y="1517"/>
                </a:lnTo>
                <a:lnTo>
                  <a:pt x="5445" y="1595"/>
                </a:lnTo>
                <a:lnTo>
                  <a:pt x="5335" y="1688"/>
                </a:lnTo>
                <a:lnTo>
                  <a:pt x="5187" y="1813"/>
                </a:lnTo>
                <a:lnTo>
                  <a:pt x="5005" y="1963"/>
                </a:lnTo>
                <a:lnTo>
                  <a:pt x="4794" y="2136"/>
                </a:lnTo>
                <a:lnTo>
                  <a:pt x="4554" y="2330"/>
                </a:lnTo>
                <a:lnTo>
                  <a:pt x="4291" y="2538"/>
                </a:lnTo>
                <a:lnTo>
                  <a:pt x="4151" y="2646"/>
                </a:lnTo>
                <a:lnTo>
                  <a:pt x="4007" y="2759"/>
                </a:lnTo>
                <a:lnTo>
                  <a:pt x="3859" y="2871"/>
                </a:lnTo>
                <a:lnTo>
                  <a:pt x="3707" y="2986"/>
                </a:lnTo>
                <a:lnTo>
                  <a:pt x="3552" y="3102"/>
                </a:lnTo>
                <a:lnTo>
                  <a:pt x="3394" y="3219"/>
                </a:lnTo>
                <a:lnTo>
                  <a:pt x="3232" y="3335"/>
                </a:lnTo>
                <a:lnTo>
                  <a:pt x="3070" y="3452"/>
                </a:lnTo>
                <a:lnTo>
                  <a:pt x="2906" y="3567"/>
                </a:lnTo>
                <a:lnTo>
                  <a:pt x="2740" y="3681"/>
                </a:lnTo>
                <a:lnTo>
                  <a:pt x="2574" y="3794"/>
                </a:lnTo>
                <a:lnTo>
                  <a:pt x="2407" y="3903"/>
                </a:lnTo>
                <a:lnTo>
                  <a:pt x="2242" y="4011"/>
                </a:lnTo>
                <a:lnTo>
                  <a:pt x="2076" y="4114"/>
                </a:lnTo>
                <a:lnTo>
                  <a:pt x="1910" y="4215"/>
                </a:lnTo>
                <a:lnTo>
                  <a:pt x="1748" y="4311"/>
                </a:lnTo>
                <a:lnTo>
                  <a:pt x="1748" y="4311"/>
                </a:lnTo>
                <a:lnTo>
                  <a:pt x="1473" y="4314"/>
                </a:lnTo>
                <a:lnTo>
                  <a:pt x="1190" y="4317"/>
                </a:lnTo>
                <a:lnTo>
                  <a:pt x="868" y="4320"/>
                </a:lnTo>
                <a:lnTo>
                  <a:pt x="546" y="4320"/>
                </a:lnTo>
                <a:lnTo>
                  <a:pt x="398" y="4320"/>
                </a:lnTo>
                <a:lnTo>
                  <a:pt x="266" y="4319"/>
                </a:lnTo>
                <a:lnTo>
                  <a:pt x="155" y="4316"/>
                </a:lnTo>
                <a:lnTo>
                  <a:pt x="69" y="4313"/>
                </a:lnTo>
                <a:lnTo>
                  <a:pt x="38" y="4311"/>
                </a:lnTo>
                <a:lnTo>
                  <a:pt x="16" y="4308"/>
                </a:lnTo>
                <a:lnTo>
                  <a:pt x="3" y="4305"/>
                </a:lnTo>
                <a:lnTo>
                  <a:pt x="0" y="4304"/>
                </a:lnTo>
                <a:lnTo>
                  <a:pt x="0" y="4302"/>
                </a:lnTo>
                <a:lnTo>
                  <a:pt x="0" y="4302"/>
                </a:lnTo>
              </a:path>
            </a:pathLst>
          </a:custGeom>
          <a:gradFill flip="none" rotWithShape="1"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8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  <a:tileRect/>
          </a:gra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6" name=""/>
          <p:cNvSpPr/>
          <p:nvPr/>
        </p:nvSpPr>
        <p:spPr>
          <a:xfrm>
            <a:off x="-486879" y="-20662"/>
            <a:ext cx="4857750" cy="6356350"/>
          </a:xfrm>
          <a:custGeom>
            <a:avLst/>
            <a:gdLst/>
            <a:cxnLst>
              <a:cxn ang="0">
                <a:pos x="0" y="4004"/>
              </a:cxn>
              <a:cxn ang="0">
                <a:pos x="94" y="3938"/>
              </a:cxn>
              <a:cxn ang="0">
                <a:pos x="203" y="3856"/>
              </a:cxn>
              <a:cxn ang="0">
                <a:pos x="345" y="3743"/>
              </a:cxn>
              <a:cxn ang="0">
                <a:pos x="512" y="3598"/>
              </a:cxn>
              <a:cxn ang="0">
                <a:pos x="701" y="3421"/>
              </a:cxn>
              <a:cxn ang="0">
                <a:pos x="852" y="3267"/>
              </a:cxn>
              <a:cxn ang="0">
                <a:pos x="955" y="3157"/>
              </a:cxn>
              <a:cxn ang="0">
                <a:pos x="1059" y="3037"/>
              </a:cxn>
              <a:cxn ang="0">
                <a:pos x="1164" y="2910"/>
              </a:cxn>
              <a:cxn ang="0">
                <a:pos x="1270" y="2776"/>
              </a:cxn>
              <a:cxn ang="0">
                <a:pos x="1373" y="2634"/>
              </a:cxn>
              <a:cxn ang="0">
                <a:pos x="1476" y="2485"/>
              </a:cxn>
              <a:cxn ang="0">
                <a:pos x="1576" y="2328"/>
              </a:cxn>
              <a:cxn ang="0">
                <a:pos x="1673" y="2163"/>
              </a:cxn>
              <a:cxn ang="0">
                <a:pos x="1766" y="1992"/>
              </a:cxn>
              <a:cxn ang="0">
                <a:pos x="1854" y="1812"/>
              </a:cxn>
              <a:cxn ang="0">
                <a:pos x="1936" y="1626"/>
              </a:cxn>
              <a:cxn ang="0">
                <a:pos x="2013" y="1433"/>
              </a:cxn>
              <a:cxn ang="0">
                <a:pos x="2081" y="1231"/>
              </a:cxn>
              <a:cxn ang="0">
                <a:pos x="2141" y="1023"/>
              </a:cxn>
              <a:cxn ang="0">
                <a:pos x="2193" y="808"/>
              </a:cxn>
              <a:cxn ang="0">
                <a:pos x="2237" y="586"/>
              </a:cxn>
              <a:cxn ang="0">
                <a:pos x="2268" y="357"/>
              </a:cxn>
              <a:cxn ang="0">
                <a:pos x="2289" y="121"/>
              </a:cxn>
              <a:cxn ang="0">
                <a:pos x="598" y="24"/>
              </a:cxn>
              <a:cxn ang="0">
                <a:pos x="611" y="55"/>
              </a:cxn>
              <a:cxn ang="0">
                <a:pos x="669" y="208"/>
              </a:cxn>
              <a:cxn ang="0">
                <a:pos x="726" y="371"/>
              </a:cxn>
              <a:cxn ang="0">
                <a:pos x="789" y="575"/>
              </a:cxn>
              <a:cxn ang="0">
                <a:pos x="852" y="814"/>
              </a:cxn>
              <a:cxn ang="0">
                <a:pos x="896" y="1014"/>
              </a:cxn>
              <a:cxn ang="0">
                <a:pos x="923" y="1155"/>
              </a:cxn>
              <a:cxn ang="0">
                <a:pos x="946" y="1301"/>
              </a:cxn>
              <a:cxn ang="0">
                <a:pos x="965" y="1452"/>
              </a:cxn>
              <a:cxn ang="0">
                <a:pos x="979" y="1606"/>
              </a:cxn>
              <a:cxn ang="0">
                <a:pos x="988" y="1763"/>
              </a:cxn>
              <a:cxn ang="0">
                <a:pos x="991" y="1923"/>
              </a:cxn>
              <a:cxn ang="0">
                <a:pos x="985" y="2083"/>
              </a:cxn>
              <a:cxn ang="0">
                <a:pos x="973" y="2244"/>
              </a:cxn>
              <a:cxn ang="0">
                <a:pos x="952" y="2405"/>
              </a:cxn>
              <a:cxn ang="0">
                <a:pos x="920" y="2565"/>
              </a:cxn>
              <a:cxn ang="0">
                <a:pos x="880" y="2724"/>
              </a:cxn>
              <a:cxn ang="0">
                <a:pos x="828" y="2879"/>
              </a:cxn>
              <a:cxn ang="0">
                <a:pos x="764" y="3031"/>
              </a:cxn>
              <a:cxn ang="0">
                <a:pos x="687" y="3179"/>
              </a:cxn>
              <a:cxn ang="0">
                <a:pos x="622" y="3288"/>
              </a:cxn>
              <a:cxn ang="0">
                <a:pos x="574" y="3359"/>
              </a:cxn>
              <a:cxn ang="0">
                <a:pos x="521" y="3427"/>
              </a:cxn>
              <a:cxn ang="0">
                <a:pos x="466" y="3495"/>
              </a:cxn>
              <a:cxn ang="0">
                <a:pos x="408" y="3559"/>
              </a:cxn>
              <a:cxn ang="0">
                <a:pos x="345" y="3623"/>
              </a:cxn>
              <a:cxn ang="0">
                <a:pos x="278" y="3684"/>
              </a:cxn>
              <a:cxn ang="0">
                <a:pos x="208" y="3744"/>
              </a:cxn>
              <a:cxn ang="0">
                <a:pos x="133" y="3802"/>
              </a:cxn>
              <a:cxn ang="0">
                <a:pos x="54" y="3858"/>
              </a:cxn>
              <a:cxn ang="0">
                <a:pos x="0" y="4004"/>
              </a:cxn>
            </a:cxnLst>
            <a:rect l="0" t="0" r="r" b="b"/>
            <a:pathLst>
              <a:path w="2295" h="4004">
                <a:moveTo>
                  <a:pt x="0" y="4004"/>
                </a:moveTo>
                <a:lnTo>
                  <a:pt x="0" y="4004"/>
                </a:lnTo>
                <a:lnTo>
                  <a:pt x="25" y="3988"/>
                </a:lnTo>
                <a:lnTo>
                  <a:pt x="94" y="3938"/>
                </a:lnTo>
                <a:lnTo>
                  <a:pt x="145" y="3901"/>
                </a:lnTo>
                <a:lnTo>
                  <a:pt x="203" y="3856"/>
                </a:lnTo>
                <a:lnTo>
                  <a:pt x="270" y="3804"/>
                </a:lnTo>
                <a:lnTo>
                  <a:pt x="345" y="3743"/>
                </a:lnTo>
                <a:lnTo>
                  <a:pt x="426" y="3674"/>
                </a:lnTo>
                <a:lnTo>
                  <a:pt x="512" y="3598"/>
                </a:lnTo>
                <a:lnTo>
                  <a:pt x="605" y="3514"/>
                </a:lnTo>
                <a:lnTo>
                  <a:pt x="701" y="3421"/>
                </a:lnTo>
                <a:lnTo>
                  <a:pt x="801" y="3321"/>
                </a:lnTo>
                <a:lnTo>
                  <a:pt x="852" y="3267"/>
                </a:lnTo>
                <a:lnTo>
                  <a:pt x="902" y="3214"/>
                </a:lnTo>
                <a:lnTo>
                  <a:pt x="955" y="3157"/>
                </a:lnTo>
                <a:lnTo>
                  <a:pt x="1007" y="3097"/>
                </a:lnTo>
                <a:lnTo>
                  <a:pt x="1059" y="3037"/>
                </a:lnTo>
                <a:lnTo>
                  <a:pt x="1112" y="2975"/>
                </a:lnTo>
                <a:lnTo>
                  <a:pt x="1164" y="2910"/>
                </a:lnTo>
                <a:lnTo>
                  <a:pt x="1218" y="2845"/>
                </a:lnTo>
                <a:lnTo>
                  <a:pt x="1270" y="2776"/>
                </a:lnTo>
                <a:lnTo>
                  <a:pt x="1322" y="2706"/>
                </a:lnTo>
                <a:lnTo>
                  <a:pt x="1373" y="2634"/>
                </a:lnTo>
                <a:lnTo>
                  <a:pt x="1425" y="2559"/>
                </a:lnTo>
                <a:lnTo>
                  <a:pt x="1476" y="2485"/>
                </a:lnTo>
                <a:lnTo>
                  <a:pt x="1527" y="2407"/>
                </a:lnTo>
                <a:lnTo>
                  <a:pt x="1576" y="2328"/>
                </a:lnTo>
                <a:lnTo>
                  <a:pt x="1626" y="2246"/>
                </a:lnTo>
                <a:lnTo>
                  <a:pt x="1673" y="2163"/>
                </a:lnTo>
                <a:lnTo>
                  <a:pt x="1720" y="2078"/>
                </a:lnTo>
                <a:lnTo>
                  <a:pt x="1766" y="1992"/>
                </a:lnTo>
                <a:lnTo>
                  <a:pt x="1811" y="1902"/>
                </a:lnTo>
                <a:lnTo>
                  <a:pt x="1854" y="1812"/>
                </a:lnTo>
                <a:lnTo>
                  <a:pt x="1896" y="1720"/>
                </a:lnTo>
                <a:lnTo>
                  <a:pt x="1936" y="1626"/>
                </a:lnTo>
                <a:lnTo>
                  <a:pt x="1975" y="1530"/>
                </a:lnTo>
                <a:lnTo>
                  <a:pt x="2013" y="1433"/>
                </a:lnTo>
                <a:lnTo>
                  <a:pt x="2047" y="1333"/>
                </a:lnTo>
                <a:lnTo>
                  <a:pt x="2081" y="1231"/>
                </a:lnTo>
                <a:lnTo>
                  <a:pt x="2113" y="1128"/>
                </a:lnTo>
                <a:lnTo>
                  <a:pt x="2141" y="1023"/>
                </a:lnTo>
                <a:lnTo>
                  <a:pt x="2169" y="917"/>
                </a:lnTo>
                <a:lnTo>
                  <a:pt x="2193" y="808"/>
                </a:lnTo>
                <a:lnTo>
                  <a:pt x="2216" y="698"/>
                </a:lnTo>
                <a:lnTo>
                  <a:pt x="2237" y="586"/>
                </a:lnTo>
                <a:lnTo>
                  <a:pt x="2253" y="472"/>
                </a:lnTo>
                <a:lnTo>
                  <a:pt x="2268" y="357"/>
                </a:lnTo>
                <a:lnTo>
                  <a:pt x="2280" y="239"/>
                </a:lnTo>
                <a:lnTo>
                  <a:pt x="2289" y="121"/>
                </a:lnTo>
                <a:lnTo>
                  <a:pt x="2295" y="0"/>
                </a:lnTo>
                <a:lnTo>
                  <a:pt x="598" y="24"/>
                </a:lnTo>
                <a:lnTo>
                  <a:pt x="598" y="24"/>
                </a:lnTo>
                <a:lnTo>
                  <a:pt x="611" y="55"/>
                </a:lnTo>
                <a:lnTo>
                  <a:pt x="645" y="143"/>
                </a:lnTo>
                <a:lnTo>
                  <a:pt x="669" y="208"/>
                </a:lnTo>
                <a:lnTo>
                  <a:pt x="696" y="282"/>
                </a:lnTo>
                <a:lnTo>
                  <a:pt x="726" y="371"/>
                </a:lnTo>
                <a:lnTo>
                  <a:pt x="756" y="468"/>
                </a:lnTo>
                <a:lnTo>
                  <a:pt x="789" y="575"/>
                </a:lnTo>
                <a:lnTo>
                  <a:pt x="820" y="690"/>
                </a:lnTo>
                <a:lnTo>
                  <a:pt x="852" y="814"/>
                </a:lnTo>
                <a:lnTo>
                  <a:pt x="882" y="946"/>
                </a:lnTo>
                <a:lnTo>
                  <a:pt x="896" y="1014"/>
                </a:lnTo>
                <a:lnTo>
                  <a:pt x="910" y="1083"/>
                </a:lnTo>
                <a:lnTo>
                  <a:pt x="923" y="1155"/>
                </a:lnTo>
                <a:lnTo>
                  <a:pt x="935" y="1228"/>
                </a:lnTo>
                <a:lnTo>
                  <a:pt x="946" y="1301"/>
                </a:lnTo>
                <a:lnTo>
                  <a:pt x="956" y="1376"/>
                </a:lnTo>
                <a:lnTo>
                  <a:pt x="965" y="1452"/>
                </a:lnTo>
                <a:lnTo>
                  <a:pt x="973" y="1528"/>
                </a:lnTo>
                <a:lnTo>
                  <a:pt x="979" y="1606"/>
                </a:lnTo>
                <a:lnTo>
                  <a:pt x="985" y="1684"/>
                </a:lnTo>
                <a:lnTo>
                  <a:pt x="988" y="1763"/>
                </a:lnTo>
                <a:lnTo>
                  <a:pt x="989" y="1842"/>
                </a:lnTo>
                <a:lnTo>
                  <a:pt x="991" y="1923"/>
                </a:lnTo>
                <a:lnTo>
                  <a:pt x="989" y="2003"/>
                </a:lnTo>
                <a:lnTo>
                  <a:pt x="985" y="2083"/>
                </a:lnTo>
                <a:lnTo>
                  <a:pt x="980" y="2163"/>
                </a:lnTo>
                <a:lnTo>
                  <a:pt x="973" y="2244"/>
                </a:lnTo>
                <a:lnTo>
                  <a:pt x="964" y="2325"/>
                </a:lnTo>
                <a:lnTo>
                  <a:pt x="952" y="2405"/>
                </a:lnTo>
                <a:lnTo>
                  <a:pt x="937" y="2486"/>
                </a:lnTo>
                <a:lnTo>
                  <a:pt x="920" y="2565"/>
                </a:lnTo>
                <a:lnTo>
                  <a:pt x="901" y="2646"/>
                </a:lnTo>
                <a:lnTo>
                  <a:pt x="880" y="2724"/>
                </a:lnTo>
                <a:lnTo>
                  <a:pt x="855" y="2803"/>
                </a:lnTo>
                <a:lnTo>
                  <a:pt x="828" y="2879"/>
                </a:lnTo>
                <a:lnTo>
                  <a:pt x="798" y="2957"/>
                </a:lnTo>
                <a:lnTo>
                  <a:pt x="764" y="3031"/>
                </a:lnTo>
                <a:lnTo>
                  <a:pt x="728" y="3106"/>
                </a:lnTo>
                <a:lnTo>
                  <a:pt x="687" y="3179"/>
                </a:lnTo>
                <a:lnTo>
                  <a:pt x="645" y="3253"/>
                </a:lnTo>
                <a:lnTo>
                  <a:pt x="622" y="3288"/>
                </a:lnTo>
                <a:lnTo>
                  <a:pt x="598" y="3323"/>
                </a:lnTo>
                <a:lnTo>
                  <a:pt x="574" y="3359"/>
                </a:lnTo>
                <a:lnTo>
                  <a:pt x="548" y="3393"/>
                </a:lnTo>
                <a:lnTo>
                  <a:pt x="521" y="3427"/>
                </a:lnTo>
                <a:lnTo>
                  <a:pt x="495" y="3460"/>
                </a:lnTo>
                <a:lnTo>
                  <a:pt x="466" y="3495"/>
                </a:lnTo>
                <a:lnTo>
                  <a:pt x="438" y="3527"/>
                </a:lnTo>
                <a:lnTo>
                  <a:pt x="408" y="3559"/>
                </a:lnTo>
                <a:lnTo>
                  <a:pt x="377" y="3592"/>
                </a:lnTo>
                <a:lnTo>
                  <a:pt x="345" y="3623"/>
                </a:lnTo>
                <a:lnTo>
                  <a:pt x="312" y="3654"/>
                </a:lnTo>
                <a:lnTo>
                  <a:pt x="278" y="3684"/>
                </a:lnTo>
                <a:lnTo>
                  <a:pt x="244" y="3714"/>
                </a:lnTo>
                <a:lnTo>
                  <a:pt x="208" y="3744"/>
                </a:lnTo>
                <a:lnTo>
                  <a:pt x="170" y="3774"/>
                </a:lnTo>
                <a:lnTo>
                  <a:pt x="133" y="3802"/>
                </a:lnTo>
                <a:lnTo>
                  <a:pt x="93" y="3831"/>
                </a:lnTo>
                <a:lnTo>
                  <a:pt x="54" y="3858"/>
                </a:lnTo>
                <a:lnTo>
                  <a:pt x="12" y="3884"/>
                </a:lnTo>
                <a:lnTo>
                  <a:pt x="0" y="4004"/>
                </a:lnTo>
              </a:path>
            </a:pathLst>
          </a:custGeom>
          <a:gradFill flip="none" rotWithShape="1">
            <a:gsLst>
              <a:gs pos="0">
                <a:schemeClr val="tx1">
                  <a:alpha val="8000"/>
                </a:schemeClr>
              </a:gs>
              <a:gs pos="5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  <a:tileRect/>
          </a:gra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7" name=""/>
          <p:cNvSpPr/>
          <p:nvPr/>
        </p:nvSpPr>
        <p:spPr>
          <a:xfrm>
            <a:off x="3076774" y="-71462"/>
            <a:ext cx="9149091" cy="6915150"/>
          </a:xfrm>
          <a:custGeom>
            <a:avLst/>
            <a:gdLst>
              <a:gd name="connsiteX0" fmla="*/ 4537 w 4602"/>
              <a:gd name="connsiteY0" fmla="*/ 0 h 4320"/>
              <a:gd name="connsiteX1" fmla="*/ 4537 w 4602"/>
              <a:gd name="connsiteY1" fmla="*/ 0 h 4320"/>
              <a:gd name="connsiteX2" fmla="*/ 4495 w 4602"/>
              <a:gd name="connsiteY2" fmla="*/ 20 h 4320"/>
              <a:gd name="connsiteX3" fmla="*/ 4376 w 4602"/>
              <a:gd name="connsiteY3" fmla="*/ 76 h 4320"/>
              <a:gd name="connsiteX4" fmla="*/ 4291 w 4602"/>
              <a:gd name="connsiteY4" fmla="*/ 118 h 4320"/>
              <a:gd name="connsiteX5" fmla="*/ 4190 w 4602"/>
              <a:gd name="connsiteY5" fmla="*/ 168 h 4320"/>
              <a:gd name="connsiteX6" fmla="*/ 4074 w 4602"/>
              <a:gd name="connsiteY6" fmla="*/ 228 h 4320"/>
              <a:gd name="connsiteX7" fmla="*/ 3945 w 4602"/>
              <a:gd name="connsiteY7" fmla="*/ 297 h 4320"/>
              <a:gd name="connsiteX8" fmla="*/ 3804 w 4602"/>
              <a:gd name="connsiteY8" fmla="*/ 374 h 4320"/>
              <a:gd name="connsiteX9" fmla="*/ 3652 w 4602"/>
              <a:gd name="connsiteY9" fmla="*/ 459 h 4320"/>
              <a:gd name="connsiteX10" fmla="*/ 3491 w 4602"/>
              <a:gd name="connsiteY10" fmla="*/ 555 h 4320"/>
              <a:gd name="connsiteX11" fmla="*/ 3321 w 4602"/>
              <a:gd name="connsiteY11" fmla="*/ 657 h 4320"/>
              <a:gd name="connsiteX12" fmla="*/ 3144 w 4602"/>
              <a:gd name="connsiteY12" fmla="*/ 767 h 4320"/>
              <a:gd name="connsiteX13" fmla="*/ 2961 w 4602"/>
              <a:gd name="connsiteY13" fmla="*/ 886 h 4320"/>
              <a:gd name="connsiteX14" fmla="*/ 2773 w 4602"/>
              <a:gd name="connsiteY14" fmla="*/ 1013 h 4320"/>
              <a:gd name="connsiteX15" fmla="*/ 2677 w 4602"/>
              <a:gd name="connsiteY15" fmla="*/ 1080 h 4320"/>
              <a:gd name="connsiteX16" fmla="*/ 2581 w 4602"/>
              <a:gd name="connsiteY16" fmla="*/ 1147 h 4320"/>
              <a:gd name="connsiteX17" fmla="*/ 2486 w 4602"/>
              <a:gd name="connsiteY17" fmla="*/ 1217 h 4320"/>
              <a:gd name="connsiteX18" fmla="*/ 2388 w 4602"/>
              <a:gd name="connsiteY18" fmla="*/ 1290 h 4320"/>
              <a:gd name="connsiteX19" fmla="*/ 2290 w 4602"/>
              <a:gd name="connsiteY19" fmla="*/ 1364 h 4320"/>
              <a:gd name="connsiteX20" fmla="*/ 2192 w 4602"/>
              <a:gd name="connsiteY20" fmla="*/ 1440 h 4320"/>
              <a:gd name="connsiteX21" fmla="*/ 2095 w 4602"/>
              <a:gd name="connsiteY21" fmla="*/ 1518 h 4320"/>
              <a:gd name="connsiteX22" fmla="*/ 1997 w 4602"/>
              <a:gd name="connsiteY22" fmla="*/ 1597 h 4320"/>
              <a:gd name="connsiteX23" fmla="*/ 1899 w 4602"/>
              <a:gd name="connsiteY23" fmla="*/ 1679 h 4320"/>
              <a:gd name="connsiteX24" fmla="*/ 1804 w 4602"/>
              <a:gd name="connsiteY24" fmla="*/ 1762 h 4320"/>
              <a:gd name="connsiteX25" fmla="*/ 1706 w 4602"/>
              <a:gd name="connsiteY25" fmla="*/ 1847 h 4320"/>
              <a:gd name="connsiteX26" fmla="*/ 1612 w 4602"/>
              <a:gd name="connsiteY26" fmla="*/ 1934 h 4320"/>
              <a:gd name="connsiteX27" fmla="*/ 1516 w 4602"/>
              <a:gd name="connsiteY27" fmla="*/ 2023 h 4320"/>
              <a:gd name="connsiteX28" fmla="*/ 1422 w 4602"/>
              <a:gd name="connsiteY28" fmla="*/ 2113 h 4320"/>
              <a:gd name="connsiteX29" fmla="*/ 1330 w 4602"/>
              <a:gd name="connsiteY29" fmla="*/ 2205 h 4320"/>
              <a:gd name="connsiteX30" fmla="*/ 1239 w 4602"/>
              <a:gd name="connsiteY30" fmla="*/ 2297 h 4320"/>
              <a:gd name="connsiteX31" fmla="*/ 1149 w 4602"/>
              <a:gd name="connsiteY31" fmla="*/ 2393 h 4320"/>
              <a:gd name="connsiteX32" fmla="*/ 1062 w 4602"/>
              <a:gd name="connsiteY32" fmla="*/ 2491 h 4320"/>
              <a:gd name="connsiteX33" fmla="*/ 975 w 4602"/>
              <a:gd name="connsiteY33" fmla="*/ 2591 h 4320"/>
              <a:gd name="connsiteX34" fmla="*/ 892 w 4602"/>
              <a:gd name="connsiteY34" fmla="*/ 2690 h 4320"/>
              <a:gd name="connsiteX35" fmla="*/ 809 w 4602"/>
              <a:gd name="connsiteY35" fmla="*/ 2793 h 4320"/>
              <a:gd name="connsiteX36" fmla="*/ 729 w 4602"/>
              <a:gd name="connsiteY36" fmla="*/ 2896 h 4320"/>
              <a:gd name="connsiteX37" fmla="*/ 651 w 4602"/>
              <a:gd name="connsiteY37" fmla="*/ 3003 h 4320"/>
              <a:gd name="connsiteX38" fmla="*/ 577 w 4602"/>
              <a:gd name="connsiteY38" fmla="*/ 3110 h 4320"/>
              <a:gd name="connsiteX39" fmla="*/ 505 w 4602"/>
              <a:gd name="connsiteY39" fmla="*/ 3218 h 4320"/>
              <a:gd name="connsiteX40" fmla="*/ 434 w 4602"/>
              <a:gd name="connsiteY40" fmla="*/ 3329 h 4320"/>
              <a:gd name="connsiteX41" fmla="*/ 369 w 4602"/>
              <a:gd name="connsiteY41" fmla="*/ 3441 h 4320"/>
              <a:gd name="connsiteX42" fmla="*/ 306 w 4602"/>
              <a:gd name="connsiteY42" fmla="*/ 3553 h 4320"/>
              <a:gd name="connsiteX43" fmla="*/ 246 w 4602"/>
              <a:gd name="connsiteY43" fmla="*/ 3669 h 4320"/>
              <a:gd name="connsiteX44" fmla="*/ 188 w 4602"/>
              <a:gd name="connsiteY44" fmla="*/ 3785 h 4320"/>
              <a:gd name="connsiteX45" fmla="*/ 136 w 4602"/>
              <a:gd name="connsiteY45" fmla="*/ 3902 h 4320"/>
              <a:gd name="connsiteX46" fmla="*/ 87 w 4602"/>
              <a:gd name="connsiteY46" fmla="*/ 4022 h 4320"/>
              <a:gd name="connsiteX47" fmla="*/ 42 w 4602"/>
              <a:gd name="connsiteY47" fmla="*/ 4143 h 4320"/>
              <a:gd name="connsiteX48" fmla="*/ 20 w 4602"/>
              <a:gd name="connsiteY48" fmla="*/ 4204 h 4320"/>
              <a:gd name="connsiteX49" fmla="*/ 0 w 4602"/>
              <a:gd name="connsiteY49" fmla="*/ 4266 h 4320"/>
              <a:gd name="connsiteX50" fmla="*/ 4602 w 4602"/>
              <a:gd name="connsiteY50" fmla="*/ 4320 h 4320"/>
              <a:gd name="connsiteX51" fmla="*/ 4537 w 4602"/>
              <a:gd name="connsiteY51" fmla="*/ 0 h 4320"/>
              <a:gd name="connsiteX0" fmla="*/ 4537 w 4602"/>
              <a:gd name="connsiteY0" fmla="*/ 0 h 4320"/>
              <a:gd name="connsiteX1" fmla="*/ 4537 w 4602"/>
              <a:gd name="connsiteY1" fmla="*/ 0 h 4320"/>
              <a:gd name="connsiteX2" fmla="*/ 4495 w 4602"/>
              <a:gd name="connsiteY2" fmla="*/ 20 h 4320"/>
              <a:gd name="connsiteX3" fmla="*/ 4376 w 4602"/>
              <a:gd name="connsiteY3" fmla="*/ 76 h 4320"/>
              <a:gd name="connsiteX4" fmla="*/ 4291 w 4602"/>
              <a:gd name="connsiteY4" fmla="*/ 118 h 4320"/>
              <a:gd name="connsiteX5" fmla="*/ 4190 w 4602"/>
              <a:gd name="connsiteY5" fmla="*/ 168 h 4320"/>
              <a:gd name="connsiteX6" fmla="*/ 4074 w 4602"/>
              <a:gd name="connsiteY6" fmla="*/ 228 h 4320"/>
              <a:gd name="connsiteX7" fmla="*/ 3945 w 4602"/>
              <a:gd name="connsiteY7" fmla="*/ 297 h 4320"/>
              <a:gd name="connsiteX8" fmla="*/ 3804 w 4602"/>
              <a:gd name="connsiteY8" fmla="*/ 374 h 4320"/>
              <a:gd name="connsiteX9" fmla="*/ 3652 w 4602"/>
              <a:gd name="connsiteY9" fmla="*/ 459 h 4320"/>
              <a:gd name="connsiteX10" fmla="*/ 3491 w 4602"/>
              <a:gd name="connsiteY10" fmla="*/ 555 h 4320"/>
              <a:gd name="connsiteX11" fmla="*/ 3321 w 4602"/>
              <a:gd name="connsiteY11" fmla="*/ 657 h 4320"/>
              <a:gd name="connsiteX12" fmla="*/ 3144 w 4602"/>
              <a:gd name="connsiteY12" fmla="*/ 767 h 4320"/>
              <a:gd name="connsiteX13" fmla="*/ 2961 w 4602"/>
              <a:gd name="connsiteY13" fmla="*/ 886 h 4320"/>
              <a:gd name="connsiteX14" fmla="*/ 2773 w 4602"/>
              <a:gd name="connsiteY14" fmla="*/ 1013 h 4320"/>
              <a:gd name="connsiteX15" fmla="*/ 2677 w 4602"/>
              <a:gd name="connsiteY15" fmla="*/ 1080 h 4320"/>
              <a:gd name="connsiteX16" fmla="*/ 2581 w 4602"/>
              <a:gd name="connsiteY16" fmla="*/ 1147 h 4320"/>
              <a:gd name="connsiteX17" fmla="*/ 2486 w 4602"/>
              <a:gd name="connsiteY17" fmla="*/ 1217 h 4320"/>
              <a:gd name="connsiteX18" fmla="*/ 2388 w 4602"/>
              <a:gd name="connsiteY18" fmla="*/ 1290 h 4320"/>
              <a:gd name="connsiteX19" fmla="*/ 2290 w 4602"/>
              <a:gd name="connsiteY19" fmla="*/ 1364 h 4320"/>
              <a:gd name="connsiteX20" fmla="*/ 2192 w 4602"/>
              <a:gd name="connsiteY20" fmla="*/ 1440 h 4320"/>
              <a:gd name="connsiteX21" fmla="*/ 2095 w 4602"/>
              <a:gd name="connsiteY21" fmla="*/ 1518 h 4320"/>
              <a:gd name="connsiteX22" fmla="*/ 1997 w 4602"/>
              <a:gd name="connsiteY22" fmla="*/ 1597 h 4320"/>
              <a:gd name="connsiteX23" fmla="*/ 1899 w 4602"/>
              <a:gd name="connsiteY23" fmla="*/ 1679 h 4320"/>
              <a:gd name="connsiteX24" fmla="*/ 1804 w 4602"/>
              <a:gd name="connsiteY24" fmla="*/ 1762 h 4320"/>
              <a:gd name="connsiteX25" fmla="*/ 1706 w 4602"/>
              <a:gd name="connsiteY25" fmla="*/ 1847 h 4320"/>
              <a:gd name="connsiteX26" fmla="*/ 1612 w 4602"/>
              <a:gd name="connsiteY26" fmla="*/ 1934 h 4320"/>
              <a:gd name="connsiteX27" fmla="*/ 1516 w 4602"/>
              <a:gd name="connsiteY27" fmla="*/ 2023 h 4320"/>
              <a:gd name="connsiteX28" fmla="*/ 1422 w 4602"/>
              <a:gd name="connsiteY28" fmla="*/ 2113 h 4320"/>
              <a:gd name="connsiteX29" fmla="*/ 1330 w 4602"/>
              <a:gd name="connsiteY29" fmla="*/ 2205 h 4320"/>
              <a:gd name="connsiteX30" fmla="*/ 1239 w 4602"/>
              <a:gd name="connsiteY30" fmla="*/ 2297 h 4320"/>
              <a:gd name="connsiteX31" fmla="*/ 1149 w 4602"/>
              <a:gd name="connsiteY31" fmla="*/ 2393 h 4320"/>
              <a:gd name="connsiteX32" fmla="*/ 1062 w 4602"/>
              <a:gd name="connsiteY32" fmla="*/ 2491 h 4320"/>
              <a:gd name="connsiteX33" fmla="*/ 975 w 4602"/>
              <a:gd name="connsiteY33" fmla="*/ 2591 h 4320"/>
              <a:gd name="connsiteX34" fmla="*/ 892 w 4602"/>
              <a:gd name="connsiteY34" fmla="*/ 2690 h 4320"/>
              <a:gd name="connsiteX35" fmla="*/ 809 w 4602"/>
              <a:gd name="connsiteY35" fmla="*/ 2793 h 4320"/>
              <a:gd name="connsiteX36" fmla="*/ 729 w 4602"/>
              <a:gd name="connsiteY36" fmla="*/ 2896 h 4320"/>
              <a:gd name="connsiteX37" fmla="*/ 651 w 4602"/>
              <a:gd name="connsiteY37" fmla="*/ 3003 h 4320"/>
              <a:gd name="connsiteX38" fmla="*/ 577 w 4602"/>
              <a:gd name="connsiteY38" fmla="*/ 3110 h 4320"/>
              <a:gd name="connsiteX39" fmla="*/ 505 w 4602"/>
              <a:gd name="connsiteY39" fmla="*/ 3218 h 4320"/>
              <a:gd name="connsiteX40" fmla="*/ 434 w 4602"/>
              <a:gd name="connsiteY40" fmla="*/ 3329 h 4320"/>
              <a:gd name="connsiteX41" fmla="*/ 369 w 4602"/>
              <a:gd name="connsiteY41" fmla="*/ 3441 h 4320"/>
              <a:gd name="connsiteX42" fmla="*/ 306 w 4602"/>
              <a:gd name="connsiteY42" fmla="*/ 3553 h 4320"/>
              <a:gd name="connsiteX43" fmla="*/ 246 w 4602"/>
              <a:gd name="connsiteY43" fmla="*/ 3669 h 4320"/>
              <a:gd name="connsiteX44" fmla="*/ 188 w 4602"/>
              <a:gd name="connsiteY44" fmla="*/ 3785 h 4320"/>
              <a:gd name="connsiteX45" fmla="*/ 136 w 4602"/>
              <a:gd name="connsiteY45" fmla="*/ 3902 h 4320"/>
              <a:gd name="connsiteX46" fmla="*/ 87 w 4602"/>
              <a:gd name="connsiteY46" fmla="*/ 4022 h 4320"/>
              <a:gd name="connsiteX47" fmla="*/ 42 w 4602"/>
              <a:gd name="connsiteY47" fmla="*/ 4143 h 4320"/>
              <a:gd name="connsiteX48" fmla="*/ 20 w 4602"/>
              <a:gd name="connsiteY48" fmla="*/ 4204 h 4320"/>
              <a:gd name="connsiteX49" fmla="*/ 0 w 4602"/>
              <a:gd name="connsiteY49" fmla="*/ 4266 h 4320"/>
              <a:gd name="connsiteX50" fmla="*/ 4602 w 4602"/>
              <a:gd name="connsiteY50" fmla="*/ 4320 h 4320"/>
              <a:gd name="connsiteX51" fmla="*/ 4537 w 4602"/>
              <a:gd name="connsiteY51" fmla="*/ 0 h 4320"/>
              <a:gd name="connsiteX0" fmla="*/ 4537 w 4602"/>
              <a:gd name="connsiteY0" fmla="*/ 0 h 4356"/>
              <a:gd name="connsiteX1" fmla="*/ 4537 w 4602"/>
              <a:gd name="connsiteY1" fmla="*/ 0 h 4356"/>
              <a:gd name="connsiteX2" fmla="*/ 4495 w 4602"/>
              <a:gd name="connsiteY2" fmla="*/ 20 h 4356"/>
              <a:gd name="connsiteX3" fmla="*/ 4376 w 4602"/>
              <a:gd name="connsiteY3" fmla="*/ 76 h 4356"/>
              <a:gd name="connsiteX4" fmla="*/ 4291 w 4602"/>
              <a:gd name="connsiteY4" fmla="*/ 118 h 4356"/>
              <a:gd name="connsiteX5" fmla="*/ 4190 w 4602"/>
              <a:gd name="connsiteY5" fmla="*/ 168 h 4356"/>
              <a:gd name="connsiteX6" fmla="*/ 4074 w 4602"/>
              <a:gd name="connsiteY6" fmla="*/ 228 h 4356"/>
              <a:gd name="connsiteX7" fmla="*/ 3945 w 4602"/>
              <a:gd name="connsiteY7" fmla="*/ 297 h 4356"/>
              <a:gd name="connsiteX8" fmla="*/ 3804 w 4602"/>
              <a:gd name="connsiteY8" fmla="*/ 374 h 4356"/>
              <a:gd name="connsiteX9" fmla="*/ 3652 w 4602"/>
              <a:gd name="connsiteY9" fmla="*/ 459 h 4356"/>
              <a:gd name="connsiteX10" fmla="*/ 3491 w 4602"/>
              <a:gd name="connsiteY10" fmla="*/ 555 h 4356"/>
              <a:gd name="connsiteX11" fmla="*/ 3321 w 4602"/>
              <a:gd name="connsiteY11" fmla="*/ 657 h 4356"/>
              <a:gd name="connsiteX12" fmla="*/ 3144 w 4602"/>
              <a:gd name="connsiteY12" fmla="*/ 767 h 4356"/>
              <a:gd name="connsiteX13" fmla="*/ 2961 w 4602"/>
              <a:gd name="connsiteY13" fmla="*/ 886 h 4356"/>
              <a:gd name="connsiteX14" fmla="*/ 2773 w 4602"/>
              <a:gd name="connsiteY14" fmla="*/ 1013 h 4356"/>
              <a:gd name="connsiteX15" fmla="*/ 2677 w 4602"/>
              <a:gd name="connsiteY15" fmla="*/ 1080 h 4356"/>
              <a:gd name="connsiteX16" fmla="*/ 2581 w 4602"/>
              <a:gd name="connsiteY16" fmla="*/ 1147 h 4356"/>
              <a:gd name="connsiteX17" fmla="*/ 2486 w 4602"/>
              <a:gd name="connsiteY17" fmla="*/ 1217 h 4356"/>
              <a:gd name="connsiteX18" fmla="*/ 2388 w 4602"/>
              <a:gd name="connsiteY18" fmla="*/ 1290 h 4356"/>
              <a:gd name="connsiteX19" fmla="*/ 2290 w 4602"/>
              <a:gd name="connsiteY19" fmla="*/ 1364 h 4356"/>
              <a:gd name="connsiteX20" fmla="*/ 2192 w 4602"/>
              <a:gd name="connsiteY20" fmla="*/ 1440 h 4356"/>
              <a:gd name="connsiteX21" fmla="*/ 2095 w 4602"/>
              <a:gd name="connsiteY21" fmla="*/ 1518 h 4356"/>
              <a:gd name="connsiteX22" fmla="*/ 1997 w 4602"/>
              <a:gd name="connsiteY22" fmla="*/ 1597 h 4356"/>
              <a:gd name="connsiteX23" fmla="*/ 1899 w 4602"/>
              <a:gd name="connsiteY23" fmla="*/ 1679 h 4356"/>
              <a:gd name="connsiteX24" fmla="*/ 1804 w 4602"/>
              <a:gd name="connsiteY24" fmla="*/ 1762 h 4356"/>
              <a:gd name="connsiteX25" fmla="*/ 1706 w 4602"/>
              <a:gd name="connsiteY25" fmla="*/ 1847 h 4356"/>
              <a:gd name="connsiteX26" fmla="*/ 1612 w 4602"/>
              <a:gd name="connsiteY26" fmla="*/ 1934 h 4356"/>
              <a:gd name="connsiteX27" fmla="*/ 1516 w 4602"/>
              <a:gd name="connsiteY27" fmla="*/ 2023 h 4356"/>
              <a:gd name="connsiteX28" fmla="*/ 1422 w 4602"/>
              <a:gd name="connsiteY28" fmla="*/ 2113 h 4356"/>
              <a:gd name="connsiteX29" fmla="*/ 1330 w 4602"/>
              <a:gd name="connsiteY29" fmla="*/ 2205 h 4356"/>
              <a:gd name="connsiteX30" fmla="*/ 1239 w 4602"/>
              <a:gd name="connsiteY30" fmla="*/ 2297 h 4356"/>
              <a:gd name="connsiteX31" fmla="*/ 1149 w 4602"/>
              <a:gd name="connsiteY31" fmla="*/ 2393 h 4356"/>
              <a:gd name="connsiteX32" fmla="*/ 1062 w 4602"/>
              <a:gd name="connsiteY32" fmla="*/ 2491 h 4356"/>
              <a:gd name="connsiteX33" fmla="*/ 975 w 4602"/>
              <a:gd name="connsiteY33" fmla="*/ 2591 h 4356"/>
              <a:gd name="connsiteX34" fmla="*/ 892 w 4602"/>
              <a:gd name="connsiteY34" fmla="*/ 2690 h 4356"/>
              <a:gd name="connsiteX35" fmla="*/ 809 w 4602"/>
              <a:gd name="connsiteY35" fmla="*/ 2793 h 4356"/>
              <a:gd name="connsiteX36" fmla="*/ 729 w 4602"/>
              <a:gd name="connsiteY36" fmla="*/ 2896 h 4356"/>
              <a:gd name="connsiteX37" fmla="*/ 651 w 4602"/>
              <a:gd name="connsiteY37" fmla="*/ 3003 h 4356"/>
              <a:gd name="connsiteX38" fmla="*/ 577 w 4602"/>
              <a:gd name="connsiteY38" fmla="*/ 3110 h 4356"/>
              <a:gd name="connsiteX39" fmla="*/ 505 w 4602"/>
              <a:gd name="connsiteY39" fmla="*/ 3218 h 4356"/>
              <a:gd name="connsiteX40" fmla="*/ 434 w 4602"/>
              <a:gd name="connsiteY40" fmla="*/ 3329 h 4356"/>
              <a:gd name="connsiteX41" fmla="*/ 369 w 4602"/>
              <a:gd name="connsiteY41" fmla="*/ 3441 h 4356"/>
              <a:gd name="connsiteX42" fmla="*/ 306 w 4602"/>
              <a:gd name="connsiteY42" fmla="*/ 3553 h 4356"/>
              <a:gd name="connsiteX43" fmla="*/ 246 w 4602"/>
              <a:gd name="connsiteY43" fmla="*/ 3669 h 4356"/>
              <a:gd name="connsiteX44" fmla="*/ 188 w 4602"/>
              <a:gd name="connsiteY44" fmla="*/ 3785 h 4356"/>
              <a:gd name="connsiteX45" fmla="*/ 136 w 4602"/>
              <a:gd name="connsiteY45" fmla="*/ 3902 h 4356"/>
              <a:gd name="connsiteX46" fmla="*/ 87 w 4602"/>
              <a:gd name="connsiteY46" fmla="*/ 4022 h 4356"/>
              <a:gd name="connsiteX47" fmla="*/ 42 w 4602"/>
              <a:gd name="connsiteY47" fmla="*/ 4143 h 4356"/>
              <a:gd name="connsiteX48" fmla="*/ 20 w 4602"/>
              <a:gd name="connsiteY48" fmla="*/ 4204 h 4356"/>
              <a:gd name="connsiteX49" fmla="*/ 0 w 4602"/>
              <a:gd name="connsiteY49" fmla="*/ 4356 h 4356"/>
              <a:gd name="connsiteX50" fmla="*/ 4602 w 4602"/>
              <a:gd name="connsiteY50" fmla="*/ 4320 h 4356"/>
              <a:gd name="connsiteX51" fmla="*/ 4537 w 4602"/>
              <a:gd name="connsiteY51" fmla="*/ 0 h 4356"/>
              <a:gd name="connsiteX0" fmla="*/ 4584 w 4649"/>
              <a:gd name="connsiteY0" fmla="*/ 0 h 4356"/>
              <a:gd name="connsiteX1" fmla="*/ 4584 w 4649"/>
              <a:gd name="connsiteY1" fmla="*/ 0 h 4356"/>
              <a:gd name="connsiteX2" fmla="*/ 4542 w 4649"/>
              <a:gd name="connsiteY2" fmla="*/ 20 h 4356"/>
              <a:gd name="connsiteX3" fmla="*/ 4423 w 4649"/>
              <a:gd name="connsiteY3" fmla="*/ 76 h 4356"/>
              <a:gd name="connsiteX4" fmla="*/ 4338 w 4649"/>
              <a:gd name="connsiteY4" fmla="*/ 118 h 4356"/>
              <a:gd name="connsiteX5" fmla="*/ 4237 w 4649"/>
              <a:gd name="connsiteY5" fmla="*/ 168 h 4356"/>
              <a:gd name="connsiteX6" fmla="*/ 4121 w 4649"/>
              <a:gd name="connsiteY6" fmla="*/ 228 h 4356"/>
              <a:gd name="connsiteX7" fmla="*/ 3992 w 4649"/>
              <a:gd name="connsiteY7" fmla="*/ 297 h 4356"/>
              <a:gd name="connsiteX8" fmla="*/ 3851 w 4649"/>
              <a:gd name="connsiteY8" fmla="*/ 374 h 4356"/>
              <a:gd name="connsiteX9" fmla="*/ 3699 w 4649"/>
              <a:gd name="connsiteY9" fmla="*/ 459 h 4356"/>
              <a:gd name="connsiteX10" fmla="*/ 3538 w 4649"/>
              <a:gd name="connsiteY10" fmla="*/ 555 h 4356"/>
              <a:gd name="connsiteX11" fmla="*/ 3368 w 4649"/>
              <a:gd name="connsiteY11" fmla="*/ 657 h 4356"/>
              <a:gd name="connsiteX12" fmla="*/ 3191 w 4649"/>
              <a:gd name="connsiteY12" fmla="*/ 767 h 4356"/>
              <a:gd name="connsiteX13" fmla="*/ 3008 w 4649"/>
              <a:gd name="connsiteY13" fmla="*/ 886 h 4356"/>
              <a:gd name="connsiteX14" fmla="*/ 2820 w 4649"/>
              <a:gd name="connsiteY14" fmla="*/ 1013 h 4356"/>
              <a:gd name="connsiteX15" fmla="*/ 2724 w 4649"/>
              <a:gd name="connsiteY15" fmla="*/ 1080 h 4356"/>
              <a:gd name="connsiteX16" fmla="*/ 2628 w 4649"/>
              <a:gd name="connsiteY16" fmla="*/ 1147 h 4356"/>
              <a:gd name="connsiteX17" fmla="*/ 2533 w 4649"/>
              <a:gd name="connsiteY17" fmla="*/ 1217 h 4356"/>
              <a:gd name="connsiteX18" fmla="*/ 2435 w 4649"/>
              <a:gd name="connsiteY18" fmla="*/ 1290 h 4356"/>
              <a:gd name="connsiteX19" fmla="*/ 2337 w 4649"/>
              <a:gd name="connsiteY19" fmla="*/ 1364 h 4356"/>
              <a:gd name="connsiteX20" fmla="*/ 2239 w 4649"/>
              <a:gd name="connsiteY20" fmla="*/ 1440 h 4356"/>
              <a:gd name="connsiteX21" fmla="*/ 2142 w 4649"/>
              <a:gd name="connsiteY21" fmla="*/ 1518 h 4356"/>
              <a:gd name="connsiteX22" fmla="*/ 2044 w 4649"/>
              <a:gd name="connsiteY22" fmla="*/ 1597 h 4356"/>
              <a:gd name="connsiteX23" fmla="*/ 1946 w 4649"/>
              <a:gd name="connsiteY23" fmla="*/ 1679 h 4356"/>
              <a:gd name="connsiteX24" fmla="*/ 1851 w 4649"/>
              <a:gd name="connsiteY24" fmla="*/ 1762 h 4356"/>
              <a:gd name="connsiteX25" fmla="*/ 1753 w 4649"/>
              <a:gd name="connsiteY25" fmla="*/ 1847 h 4356"/>
              <a:gd name="connsiteX26" fmla="*/ 1659 w 4649"/>
              <a:gd name="connsiteY26" fmla="*/ 1934 h 4356"/>
              <a:gd name="connsiteX27" fmla="*/ 1563 w 4649"/>
              <a:gd name="connsiteY27" fmla="*/ 2023 h 4356"/>
              <a:gd name="connsiteX28" fmla="*/ 1469 w 4649"/>
              <a:gd name="connsiteY28" fmla="*/ 2113 h 4356"/>
              <a:gd name="connsiteX29" fmla="*/ 1377 w 4649"/>
              <a:gd name="connsiteY29" fmla="*/ 2205 h 4356"/>
              <a:gd name="connsiteX30" fmla="*/ 1286 w 4649"/>
              <a:gd name="connsiteY30" fmla="*/ 2297 h 4356"/>
              <a:gd name="connsiteX31" fmla="*/ 1196 w 4649"/>
              <a:gd name="connsiteY31" fmla="*/ 2393 h 4356"/>
              <a:gd name="connsiteX32" fmla="*/ 1109 w 4649"/>
              <a:gd name="connsiteY32" fmla="*/ 2491 h 4356"/>
              <a:gd name="connsiteX33" fmla="*/ 1022 w 4649"/>
              <a:gd name="connsiteY33" fmla="*/ 2591 h 4356"/>
              <a:gd name="connsiteX34" fmla="*/ 939 w 4649"/>
              <a:gd name="connsiteY34" fmla="*/ 2690 h 4356"/>
              <a:gd name="connsiteX35" fmla="*/ 856 w 4649"/>
              <a:gd name="connsiteY35" fmla="*/ 2793 h 4356"/>
              <a:gd name="connsiteX36" fmla="*/ 776 w 4649"/>
              <a:gd name="connsiteY36" fmla="*/ 2896 h 4356"/>
              <a:gd name="connsiteX37" fmla="*/ 698 w 4649"/>
              <a:gd name="connsiteY37" fmla="*/ 3003 h 4356"/>
              <a:gd name="connsiteX38" fmla="*/ 624 w 4649"/>
              <a:gd name="connsiteY38" fmla="*/ 3110 h 4356"/>
              <a:gd name="connsiteX39" fmla="*/ 552 w 4649"/>
              <a:gd name="connsiteY39" fmla="*/ 3218 h 4356"/>
              <a:gd name="connsiteX40" fmla="*/ 481 w 4649"/>
              <a:gd name="connsiteY40" fmla="*/ 3329 h 4356"/>
              <a:gd name="connsiteX41" fmla="*/ 416 w 4649"/>
              <a:gd name="connsiteY41" fmla="*/ 3441 h 4356"/>
              <a:gd name="connsiteX42" fmla="*/ 353 w 4649"/>
              <a:gd name="connsiteY42" fmla="*/ 3553 h 4356"/>
              <a:gd name="connsiteX43" fmla="*/ 293 w 4649"/>
              <a:gd name="connsiteY43" fmla="*/ 3669 h 4356"/>
              <a:gd name="connsiteX44" fmla="*/ 235 w 4649"/>
              <a:gd name="connsiteY44" fmla="*/ 3785 h 4356"/>
              <a:gd name="connsiteX45" fmla="*/ 183 w 4649"/>
              <a:gd name="connsiteY45" fmla="*/ 3902 h 4356"/>
              <a:gd name="connsiteX46" fmla="*/ 134 w 4649"/>
              <a:gd name="connsiteY46" fmla="*/ 4022 h 4356"/>
              <a:gd name="connsiteX47" fmla="*/ 89 w 4649"/>
              <a:gd name="connsiteY47" fmla="*/ 4143 h 4356"/>
              <a:gd name="connsiteX48" fmla="*/ 67 w 4649"/>
              <a:gd name="connsiteY48" fmla="*/ 4204 h 4356"/>
              <a:gd name="connsiteX49" fmla="*/ 0 w 4649"/>
              <a:gd name="connsiteY49" fmla="*/ 4356 h 4356"/>
              <a:gd name="connsiteX50" fmla="*/ 4649 w 4649"/>
              <a:gd name="connsiteY50" fmla="*/ 4320 h 4356"/>
              <a:gd name="connsiteX51" fmla="*/ 4584 w 4649"/>
              <a:gd name="connsiteY51" fmla="*/ 0 h 4356"/>
              <a:gd name="connsiteX0" fmla="*/ 4538 w 4603"/>
              <a:gd name="connsiteY0" fmla="*/ 0 h 4356"/>
              <a:gd name="connsiteX1" fmla="*/ 4538 w 4603"/>
              <a:gd name="connsiteY1" fmla="*/ 0 h 4356"/>
              <a:gd name="connsiteX2" fmla="*/ 4496 w 4603"/>
              <a:gd name="connsiteY2" fmla="*/ 20 h 4356"/>
              <a:gd name="connsiteX3" fmla="*/ 4377 w 4603"/>
              <a:gd name="connsiteY3" fmla="*/ 76 h 4356"/>
              <a:gd name="connsiteX4" fmla="*/ 4292 w 4603"/>
              <a:gd name="connsiteY4" fmla="*/ 118 h 4356"/>
              <a:gd name="connsiteX5" fmla="*/ 4191 w 4603"/>
              <a:gd name="connsiteY5" fmla="*/ 168 h 4356"/>
              <a:gd name="connsiteX6" fmla="*/ 4075 w 4603"/>
              <a:gd name="connsiteY6" fmla="*/ 228 h 4356"/>
              <a:gd name="connsiteX7" fmla="*/ 3946 w 4603"/>
              <a:gd name="connsiteY7" fmla="*/ 297 h 4356"/>
              <a:gd name="connsiteX8" fmla="*/ 3805 w 4603"/>
              <a:gd name="connsiteY8" fmla="*/ 374 h 4356"/>
              <a:gd name="connsiteX9" fmla="*/ 3653 w 4603"/>
              <a:gd name="connsiteY9" fmla="*/ 459 h 4356"/>
              <a:gd name="connsiteX10" fmla="*/ 3492 w 4603"/>
              <a:gd name="connsiteY10" fmla="*/ 555 h 4356"/>
              <a:gd name="connsiteX11" fmla="*/ 3322 w 4603"/>
              <a:gd name="connsiteY11" fmla="*/ 657 h 4356"/>
              <a:gd name="connsiteX12" fmla="*/ 3145 w 4603"/>
              <a:gd name="connsiteY12" fmla="*/ 767 h 4356"/>
              <a:gd name="connsiteX13" fmla="*/ 2962 w 4603"/>
              <a:gd name="connsiteY13" fmla="*/ 886 h 4356"/>
              <a:gd name="connsiteX14" fmla="*/ 2774 w 4603"/>
              <a:gd name="connsiteY14" fmla="*/ 1013 h 4356"/>
              <a:gd name="connsiteX15" fmla="*/ 2678 w 4603"/>
              <a:gd name="connsiteY15" fmla="*/ 1080 h 4356"/>
              <a:gd name="connsiteX16" fmla="*/ 2582 w 4603"/>
              <a:gd name="connsiteY16" fmla="*/ 1147 h 4356"/>
              <a:gd name="connsiteX17" fmla="*/ 2487 w 4603"/>
              <a:gd name="connsiteY17" fmla="*/ 1217 h 4356"/>
              <a:gd name="connsiteX18" fmla="*/ 2389 w 4603"/>
              <a:gd name="connsiteY18" fmla="*/ 1290 h 4356"/>
              <a:gd name="connsiteX19" fmla="*/ 2291 w 4603"/>
              <a:gd name="connsiteY19" fmla="*/ 1364 h 4356"/>
              <a:gd name="connsiteX20" fmla="*/ 2193 w 4603"/>
              <a:gd name="connsiteY20" fmla="*/ 1440 h 4356"/>
              <a:gd name="connsiteX21" fmla="*/ 2096 w 4603"/>
              <a:gd name="connsiteY21" fmla="*/ 1518 h 4356"/>
              <a:gd name="connsiteX22" fmla="*/ 1998 w 4603"/>
              <a:gd name="connsiteY22" fmla="*/ 1597 h 4356"/>
              <a:gd name="connsiteX23" fmla="*/ 1900 w 4603"/>
              <a:gd name="connsiteY23" fmla="*/ 1679 h 4356"/>
              <a:gd name="connsiteX24" fmla="*/ 1805 w 4603"/>
              <a:gd name="connsiteY24" fmla="*/ 1762 h 4356"/>
              <a:gd name="connsiteX25" fmla="*/ 1707 w 4603"/>
              <a:gd name="connsiteY25" fmla="*/ 1847 h 4356"/>
              <a:gd name="connsiteX26" fmla="*/ 1613 w 4603"/>
              <a:gd name="connsiteY26" fmla="*/ 1934 h 4356"/>
              <a:gd name="connsiteX27" fmla="*/ 1517 w 4603"/>
              <a:gd name="connsiteY27" fmla="*/ 2023 h 4356"/>
              <a:gd name="connsiteX28" fmla="*/ 1423 w 4603"/>
              <a:gd name="connsiteY28" fmla="*/ 2113 h 4356"/>
              <a:gd name="connsiteX29" fmla="*/ 1331 w 4603"/>
              <a:gd name="connsiteY29" fmla="*/ 2205 h 4356"/>
              <a:gd name="connsiteX30" fmla="*/ 1240 w 4603"/>
              <a:gd name="connsiteY30" fmla="*/ 2297 h 4356"/>
              <a:gd name="connsiteX31" fmla="*/ 1150 w 4603"/>
              <a:gd name="connsiteY31" fmla="*/ 2393 h 4356"/>
              <a:gd name="connsiteX32" fmla="*/ 1063 w 4603"/>
              <a:gd name="connsiteY32" fmla="*/ 2491 h 4356"/>
              <a:gd name="connsiteX33" fmla="*/ 976 w 4603"/>
              <a:gd name="connsiteY33" fmla="*/ 2591 h 4356"/>
              <a:gd name="connsiteX34" fmla="*/ 893 w 4603"/>
              <a:gd name="connsiteY34" fmla="*/ 2690 h 4356"/>
              <a:gd name="connsiteX35" fmla="*/ 810 w 4603"/>
              <a:gd name="connsiteY35" fmla="*/ 2793 h 4356"/>
              <a:gd name="connsiteX36" fmla="*/ 730 w 4603"/>
              <a:gd name="connsiteY36" fmla="*/ 2896 h 4356"/>
              <a:gd name="connsiteX37" fmla="*/ 652 w 4603"/>
              <a:gd name="connsiteY37" fmla="*/ 3003 h 4356"/>
              <a:gd name="connsiteX38" fmla="*/ 578 w 4603"/>
              <a:gd name="connsiteY38" fmla="*/ 3110 h 4356"/>
              <a:gd name="connsiteX39" fmla="*/ 506 w 4603"/>
              <a:gd name="connsiteY39" fmla="*/ 3218 h 4356"/>
              <a:gd name="connsiteX40" fmla="*/ 435 w 4603"/>
              <a:gd name="connsiteY40" fmla="*/ 3329 h 4356"/>
              <a:gd name="connsiteX41" fmla="*/ 370 w 4603"/>
              <a:gd name="connsiteY41" fmla="*/ 3441 h 4356"/>
              <a:gd name="connsiteX42" fmla="*/ 307 w 4603"/>
              <a:gd name="connsiteY42" fmla="*/ 3553 h 4356"/>
              <a:gd name="connsiteX43" fmla="*/ 247 w 4603"/>
              <a:gd name="connsiteY43" fmla="*/ 3669 h 4356"/>
              <a:gd name="connsiteX44" fmla="*/ 189 w 4603"/>
              <a:gd name="connsiteY44" fmla="*/ 3785 h 4356"/>
              <a:gd name="connsiteX45" fmla="*/ 137 w 4603"/>
              <a:gd name="connsiteY45" fmla="*/ 3902 h 4356"/>
              <a:gd name="connsiteX46" fmla="*/ 88 w 4603"/>
              <a:gd name="connsiteY46" fmla="*/ 4022 h 4356"/>
              <a:gd name="connsiteX47" fmla="*/ 43 w 4603"/>
              <a:gd name="connsiteY47" fmla="*/ 4143 h 4356"/>
              <a:gd name="connsiteX48" fmla="*/ 21 w 4603"/>
              <a:gd name="connsiteY48" fmla="*/ 4204 h 4356"/>
              <a:gd name="connsiteX49" fmla="*/ 0 w 4603"/>
              <a:gd name="connsiteY49" fmla="*/ 4356 h 4356"/>
              <a:gd name="connsiteX50" fmla="*/ 4603 w 4603"/>
              <a:gd name="connsiteY50" fmla="*/ 4320 h 4356"/>
              <a:gd name="connsiteX51" fmla="*/ 4538 w 4603"/>
              <a:gd name="connsiteY51" fmla="*/ 0 h 4356"/>
              <a:gd name="connsiteX0" fmla="*/ 4538 w 4603"/>
              <a:gd name="connsiteY0" fmla="*/ 0 h 4356"/>
              <a:gd name="connsiteX1" fmla="*/ 4538 w 4603"/>
              <a:gd name="connsiteY1" fmla="*/ 0 h 4356"/>
              <a:gd name="connsiteX2" fmla="*/ 4496 w 4603"/>
              <a:gd name="connsiteY2" fmla="*/ 20 h 4356"/>
              <a:gd name="connsiteX3" fmla="*/ 4377 w 4603"/>
              <a:gd name="connsiteY3" fmla="*/ 76 h 4356"/>
              <a:gd name="connsiteX4" fmla="*/ 4292 w 4603"/>
              <a:gd name="connsiteY4" fmla="*/ 118 h 4356"/>
              <a:gd name="connsiteX5" fmla="*/ 4191 w 4603"/>
              <a:gd name="connsiteY5" fmla="*/ 168 h 4356"/>
              <a:gd name="connsiteX6" fmla="*/ 4075 w 4603"/>
              <a:gd name="connsiteY6" fmla="*/ 228 h 4356"/>
              <a:gd name="connsiteX7" fmla="*/ 3946 w 4603"/>
              <a:gd name="connsiteY7" fmla="*/ 297 h 4356"/>
              <a:gd name="connsiteX8" fmla="*/ 3805 w 4603"/>
              <a:gd name="connsiteY8" fmla="*/ 374 h 4356"/>
              <a:gd name="connsiteX9" fmla="*/ 3653 w 4603"/>
              <a:gd name="connsiteY9" fmla="*/ 459 h 4356"/>
              <a:gd name="connsiteX10" fmla="*/ 3492 w 4603"/>
              <a:gd name="connsiteY10" fmla="*/ 555 h 4356"/>
              <a:gd name="connsiteX11" fmla="*/ 3322 w 4603"/>
              <a:gd name="connsiteY11" fmla="*/ 657 h 4356"/>
              <a:gd name="connsiteX12" fmla="*/ 3145 w 4603"/>
              <a:gd name="connsiteY12" fmla="*/ 767 h 4356"/>
              <a:gd name="connsiteX13" fmla="*/ 2962 w 4603"/>
              <a:gd name="connsiteY13" fmla="*/ 886 h 4356"/>
              <a:gd name="connsiteX14" fmla="*/ 2774 w 4603"/>
              <a:gd name="connsiteY14" fmla="*/ 1013 h 4356"/>
              <a:gd name="connsiteX15" fmla="*/ 2678 w 4603"/>
              <a:gd name="connsiteY15" fmla="*/ 1080 h 4356"/>
              <a:gd name="connsiteX16" fmla="*/ 2582 w 4603"/>
              <a:gd name="connsiteY16" fmla="*/ 1147 h 4356"/>
              <a:gd name="connsiteX17" fmla="*/ 2487 w 4603"/>
              <a:gd name="connsiteY17" fmla="*/ 1217 h 4356"/>
              <a:gd name="connsiteX18" fmla="*/ 2389 w 4603"/>
              <a:gd name="connsiteY18" fmla="*/ 1290 h 4356"/>
              <a:gd name="connsiteX19" fmla="*/ 2291 w 4603"/>
              <a:gd name="connsiteY19" fmla="*/ 1364 h 4356"/>
              <a:gd name="connsiteX20" fmla="*/ 2193 w 4603"/>
              <a:gd name="connsiteY20" fmla="*/ 1440 h 4356"/>
              <a:gd name="connsiteX21" fmla="*/ 2096 w 4603"/>
              <a:gd name="connsiteY21" fmla="*/ 1518 h 4356"/>
              <a:gd name="connsiteX22" fmla="*/ 1998 w 4603"/>
              <a:gd name="connsiteY22" fmla="*/ 1597 h 4356"/>
              <a:gd name="connsiteX23" fmla="*/ 1900 w 4603"/>
              <a:gd name="connsiteY23" fmla="*/ 1679 h 4356"/>
              <a:gd name="connsiteX24" fmla="*/ 1805 w 4603"/>
              <a:gd name="connsiteY24" fmla="*/ 1762 h 4356"/>
              <a:gd name="connsiteX25" fmla="*/ 1707 w 4603"/>
              <a:gd name="connsiteY25" fmla="*/ 1847 h 4356"/>
              <a:gd name="connsiteX26" fmla="*/ 1613 w 4603"/>
              <a:gd name="connsiteY26" fmla="*/ 1934 h 4356"/>
              <a:gd name="connsiteX27" fmla="*/ 1517 w 4603"/>
              <a:gd name="connsiteY27" fmla="*/ 2023 h 4356"/>
              <a:gd name="connsiteX28" fmla="*/ 1423 w 4603"/>
              <a:gd name="connsiteY28" fmla="*/ 2113 h 4356"/>
              <a:gd name="connsiteX29" fmla="*/ 1331 w 4603"/>
              <a:gd name="connsiteY29" fmla="*/ 2205 h 4356"/>
              <a:gd name="connsiteX30" fmla="*/ 1240 w 4603"/>
              <a:gd name="connsiteY30" fmla="*/ 2297 h 4356"/>
              <a:gd name="connsiteX31" fmla="*/ 1150 w 4603"/>
              <a:gd name="connsiteY31" fmla="*/ 2393 h 4356"/>
              <a:gd name="connsiteX32" fmla="*/ 1063 w 4603"/>
              <a:gd name="connsiteY32" fmla="*/ 2491 h 4356"/>
              <a:gd name="connsiteX33" fmla="*/ 976 w 4603"/>
              <a:gd name="connsiteY33" fmla="*/ 2591 h 4356"/>
              <a:gd name="connsiteX34" fmla="*/ 893 w 4603"/>
              <a:gd name="connsiteY34" fmla="*/ 2690 h 4356"/>
              <a:gd name="connsiteX35" fmla="*/ 810 w 4603"/>
              <a:gd name="connsiteY35" fmla="*/ 2793 h 4356"/>
              <a:gd name="connsiteX36" fmla="*/ 730 w 4603"/>
              <a:gd name="connsiteY36" fmla="*/ 2896 h 4356"/>
              <a:gd name="connsiteX37" fmla="*/ 652 w 4603"/>
              <a:gd name="connsiteY37" fmla="*/ 3003 h 4356"/>
              <a:gd name="connsiteX38" fmla="*/ 578 w 4603"/>
              <a:gd name="connsiteY38" fmla="*/ 3110 h 4356"/>
              <a:gd name="connsiteX39" fmla="*/ 506 w 4603"/>
              <a:gd name="connsiteY39" fmla="*/ 3218 h 4356"/>
              <a:gd name="connsiteX40" fmla="*/ 435 w 4603"/>
              <a:gd name="connsiteY40" fmla="*/ 3329 h 4356"/>
              <a:gd name="connsiteX41" fmla="*/ 370 w 4603"/>
              <a:gd name="connsiteY41" fmla="*/ 3441 h 4356"/>
              <a:gd name="connsiteX42" fmla="*/ 307 w 4603"/>
              <a:gd name="connsiteY42" fmla="*/ 3553 h 4356"/>
              <a:gd name="connsiteX43" fmla="*/ 247 w 4603"/>
              <a:gd name="connsiteY43" fmla="*/ 3669 h 4356"/>
              <a:gd name="connsiteX44" fmla="*/ 189 w 4603"/>
              <a:gd name="connsiteY44" fmla="*/ 3785 h 4356"/>
              <a:gd name="connsiteX45" fmla="*/ 137 w 4603"/>
              <a:gd name="connsiteY45" fmla="*/ 3902 h 4356"/>
              <a:gd name="connsiteX46" fmla="*/ 88 w 4603"/>
              <a:gd name="connsiteY46" fmla="*/ 4022 h 4356"/>
              <a:gd name="connsiteX47" fmla="*/ 43 w 4603"/>
              <a:gd name="connsiteY47" fmla="*/ 4143 h 4356"/>
              <a:gd name="connsiteX48" fmla="*/ 21 w 4603"/>
              <a:gd name="connsiteY48" fmla="*/ 4204 h 4356"/>
              <a:gd name="connsiteX49" fmla="*/ 0 w 4603"/>
              <a:gd name="connsiteY49" fmla="*/ 4356 h 4356"/>
              <a:gd name="connsiteX50" fmla="*/ 4603 w 4603"/>
              <a:gd name="connsiteY50" fmla="*/ 4320 h 4356"/>
              <a:gd name="connsiteX51" fmla="*/ 4538 w 4603"/>
              <a:gd name="connsiteY51" fmla="*/ 0 h 435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603" h="4356">
                <a:moveTo>
                  <a:pt x="4538" y="0"/>
                </a:moveTo>
                <a:lnTo>
                  <a:pt x="4538" y="0"/>
                </a:lnTo>
                <a:cubicBezTo>
                  <a:pt x="4524" y="7"/>
                  <a:pt x="4510" y="13"/>
                  <a:pt x="4496" y="20"/>
                </a:cubicBezTo>
                <a:lnTo>
                  <a:pt x="4377" y="76"/>
                </a:lnTo>
                <a:lnTo>
                  <a:pt x="4292" y="118"/>
                </a:lnTo>
                <a:lnTo>
                  <a:pt x="4191" y="168"/>
                </a:lnTo>
                <a:lnTo>
                  <a:pt x="4075" y="228"/>
                </a:lnTo>
                <a:lnTo>
                  <a:pt x="3946" y="297"/>
                </a:lnTo>
                <a:lnTo>
                  <a:pt x="3805" y="374"/>
                </a:lnTo>
                <a:cubicBezTo>
                  <a:pt x="3754" y="402"/>
                  <a:pt x="3704" y="431"/>
                  <a:pt x="3653" y="459"/>
                </a:cubicBezTo>
                <a:lnTo>
                  <a:pt x="3492" y="555"/>
                </a:lnTo>
                <a:lnTo>
                  <a:pt x="3322" y="657"/>
                </a:lnTo>
                <a:lnTo>
                  <a:pt x="3145" y="767"/>
                </a:lnTo>
                <a:lnTo>
                  <a:pt x="2962" y="886"/>
                </a:lnTo>
                <a:lnTo>
                  <a:pt x="2774" y="1013"/>
                </a:lnTo>
                <a:cubicBezTo>
                  <a:pt x="2742" y="1035"/>
                  <a:pt x="2710" y="1058"/>
                  <a:pt x="2678" y="1080"/>
                </a:cubicBezTo>
                <a:cubicBezTo>
                  <a:pt x="2646" y="1102"/>
                  <a:pt x="2614" y="1125"/>
                  <a:pt x="2582" y="1147"/>
                </a:cubicBezTo>
                <a:cubicBezTo>
                  <a:pt x="2550" y="1170"/>
                  <a:pt x="2519" y="1194"/>
                  <a:pt x="2487" y="1217"/>
                </a:cubicBezTo>
                <a:cubicBezTo>
                  <a:pt x="2454" y="1241"/>
                  <a:pt x="2422" y="1266"/>
                  <a:pt x="2389" y="1290"/>
                </a:cubicBezTo>
                <a:lnTo>
                  <a:pt x="2291" y="1364"/>
                </a:lnTo>
                <a:cubicBezTo>
                  <a:pt x="2258" y="1389"/>
                  <a:pt x="2226" y="1415"/>
                  <a:pt x="2193" y="1440"/>
                </a:cubicBezTo>
                <a:lnTo>
                  <a:pt x="2096" y="1518"/>
                </a:lnTo>
                <a:cubicBezTo>
                  <a:pt x="2063" y="1544"/>
                  <a:pt x="2031" y="1571"/>
                  <a:pt x="1998" y="1597"/>
                </a:cubicBezTo>
                <a:cubicBezTo>
                  <a:pt x="1965" y="1624"/>
                  <a:pt x="1933" y="1652"/>
                  <a:pt x="1900" y="1679"/>
                </a:cubicBezTo>
                <a:lnTo>
                  <a:pt x="1805" y="1762"/>
                </a:lnTo>
                <a:cubicBezTo>
                  <a:pt x="1772" y="1790"/>
                  <a:pt x="1740" y="1819"/>
                  <a:pt x="1707" y="1847"/>
                </a:cubicBezTo>
                <a:lnTo>
                  <a:pt x="1613" y="1934"/>
                </a:lnTo>
                <a:cubicBezTo>
                  <a:pt x="1581" y="1964"/>
                  <a:pt x="1549" y="1993"/>
                  <a:pt x="1517" y="2023"/>
                </a:cubicBezTo>
                <a:cubicBezTo>
                  <a:pt x="1486" y="2053"/>
                  <a:pt x="1454" y="2083"/>
                  <a:pt x="1423" y="2113"/>
                </a:cubicBezTo>
                <a:lnTo>
                  <a:pt x="1331" y="2205"/>
                </a:lnTo>
                <a:cubicBezTo>
                  <a:pt x="1301" y="2236"/>
                  <a:pt x="1270" y="2266"/>
                  <a:pt x="1240" y="2297"/>
                </a:cubicBezTo>
                <a:lnTo>
                  <a:pt x="1150" y="2393"/>
                </a:lnTo>
                <a:cubicBezTo>
                  <a:pt x="1121" y="2426"/>
                  <a:pt x="1092" y="2458"/>
                  <a:pt x="1063" y="2491"/>
                </a:cubicBezTo>
                <a:cubicBezTo>
                  <a:pt x="1034" y="2524"/>
                  <a:pt x="1005" y="2558"/>
                  <a:pt x="976" y="2591"/>
                </a:cubicBezTo>
                <a:cubicBezTo>
                  <a:pt x="948" y="2624"/>
                  <a:pt x="921" y="2657"/>
                  <a:pt x="893" y="2690"/>
                </a:cubicBezTo>
                <a:cubicBezTo>
                  <a:pt x="865" y="2724"/>
                  <a:pt x="838" y="2759"/>
                  <a:pt x="810" y="2793"/>
                </a:cubicBezTo>
                <a:cubicBezTo>
                  <a:pt x="783" y="2827"/>
                  <a:pt x="757" y="2862"/>
                  <a:pt x="730" y="2896"/>
                </a:cubicBezTo>
                <a:cubicBezTo>
                  <a:pt x="704" y="2932"/>
                  <a:pt x="678" y="2967"/>
                  <a:pt x="652" y="3003"/>
                </a:cubicBezTo>
                <a:lnTo>
                  <a:pt x="578" y="3110"/>
                </a:lnTo>
                <a:lnTo>
                  <a:pt x="506" y="3218"/>
                </a:lnTo>
                <a:cubicBezTo>
                  <a:pt x="482" y="3255"/>
                  <a:pt x="459" y="3292"/>
                  <a:pt x="435" y="3329"/>
                </a:cubicBezTo>
                <a:cubicBezTo>
                  <a:pt x="413" y="3366"/>
                  <a:pt x="392" y="3404"/>
                  <a:pt x="370" y="3441"/>
                </a:cubicBezTo>
                <a:cubicBezTo>
                  <a:pt x="349" y="3478"/>
                  <a:pt x="328" y="3516"/>
                  <a:pt x="307" y="3553"/>
                </a:cubicBezTo>
                <a:cubicBezTo>
                  <a:pt x="287" y="3592"/>
                  <a:pt x="267" y="3630"/>
                  <a:pt x="247" y="3669"/>
                </a:cubicBezTo>
                <a:cubicBezTo>
                  <a:pt x="228" y="3708"/>
                  <a:pt x="208" y="3746"/>
                  <a:pt x="189" y="3785"/>
                </a:cubicBezTo>
                <a:cubicBezTo>
                  <a:pt x="172" y="3824"/>
                  <a:pt x="154" y="3863"/>
                  <a:pt x="137" y="3902"/>
                </a:cubicBezTo>
                <a:cubicBezTo>
                  <a:pt x="121" y="3942"/>
                  <a:pt x="104" y="3982"/>
                  <a:pt x="88" y="4022"/>
                </a:cubicBezTo>
                <a:cubicBezTo>
                  <a:pt x="73" y="4062"/>
                  <a:pt x="58" y="4103"/>
                  <a:pt x="43" y="4143"/>
                </a:cubicBezTo>
                <a:cubicBezTo>
                  <a:pt x="36" y="4163"/>
                  <a:pt x="28" y="4184"/>
                  <a:pt x="21" y="4204"/>
                </a:cubicBezTo>
                <a:cubicBezTo>
                  <a:pt x="14" y="4225"/>
                  <a:pt x="7" y="4335"/>
                  <a:pt x="0" y="4356"/>
                </a:cubicBezTo>
                <a:lnTo>
                  <a:pt x="4603" y="4320"/>
                </a:lnTo>
                <a:cubicBezTo>
                  <a:pt x="4581" y="2880"/>
                  <a:pt x="4560" y="1440"/>
                  <a:pt x="4538" y="0"/>
                </a:cubicBezTo>
              </a:path>
            </a:pathLst>
          </a:custGeom>
          <a:gradFill>
            <a:gsLst>
              <a:gs pos="0">
                <a:schemeClr val="tx1">
                  <a:alpha val="1000"/>
                </a:schemeClr>
              </a:gs>
              <a:gs pos="50000">
                <a:schemeClr val="tx1">
                  <a:alpha val="14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8" name=""/>
          <p:cNvSpPr/>
          <p:nvPr/>
        </p:nvSpPr>
        <p:spPr>
          <a:xfrm>
            <a:off x="-42" y="0"/>
            <a:ext cx="4212166" cy="6858000"/>
          </a:xfrm>
          <a:custGeom>
            <a:avLst/>
            <a:gdLst/>
            <a:cxnLst>
              <a:cxn ang="0">
                <a:pos x="585" y="0"/>
              </a:cxn>
              <a:cxn ang="0">
                <a:pos x="716" y="272"/>
              </a:cxn>
              <a:cxn ang="0">
                <a:pos x="912" y="704"/>
              </a:cxn>
              <a:cxn ang="0">
                <a:pos x="1030" y="976"/>
              </a:cxn>
              <a:cxn ang="0">
                <a:pos x="1156" y="1276"/>
              </a:cxn>
              <a:cxn ang="0">
                <a:pos x="1288" y="1601"/>
              </a:cxn>
              <a:cxn ang="0">
                <a:pos x="1419" y="1942"/>
              </a:cxn>
              <a:cxn ang="0">
                <a:pos x="1545" y="2293"/>
              </a:cxn>
              <a:cxn ang="0">
                <a:pos x="1664" y="2649"/>
              </a:cxn>
              <a:cxn ang="0">
                <a:pos x="1771" y="3003"/>
              </a:cxn>
              <a:cxn ang="0">
                <a:pos x="1817" y="3177"/>
              </a:cxn>
              <a:cxn ang="0">
                <a:pos x="1860" y="3348"/>
              </a:cxn>
              <a:cxn ang="0">
                <a:pos x="1898" y="3517"/>
              </a:cxn>
              <a:cxn ang="0">
                <a:pos x="1930" y="3679"/>
              </a:cxn>
              <a:cxn ang="0">
                <a:pos x="1955" y="3837"/>
              </a:cxn>
              <a:cxn ang="0">
                <a:pos x="1974" y="3989"/>
              </a:cxn>
              <a:cxn ang="0">
                <a:pos x="1986" y="4136"/>
              </a:cxn>
              <a:cxn ang="0">
                <a:pos x="1990" y="4273"/>
              </a:cxn>
              <a:cxn ang="0">
                <a:pos x="0" y="4320"/>
              </a:cxn>
              <a:cxn ang="0">
                <a:pos x="40" y="4279"/>
              </a:cxn>
              <a:cxn ang="0">
                <a:pos x="101" y="4206"/>
              </a:cxn>
              <a:cxn ang="0">
                <a:pos x="186" y="4098"/>
              </a:cxn>
              <a:cxn ang="0">
                <a:pos x="284" y="3956"/>
              </a:cxn>
              <a:cxn ang="0">
                <a:pos x="364" y="3827"/>
              </a:cxn>
              <a:cxn ang="0">
                <a:pos x="420" y="3730"/>
              </a:cxn>
              <a:cxn ang="0">
                <a:pos x="474" y="3626"/>
              </a:cxn>
              <a:cxn ang="0">
                <a:pos x="528" y="3514"/>
              </a:cxn>
              <a:cxn ang="0">
                <a:pos x="581" y="3392"/>
              </a:cxn>
              <a:cxn ang="0">
                <a:pos x="632" y="3263"/>
              </a:cxn>
              <a:cxn ang="0">
                <a:pos x="679" y="3127"/>
              </a:cxn>
              <a:cxn ang="0">
                <a:pos x="721" y="2982"/>
              </a:cxn>
              <a:cxn ang="0">
                <a:pos x="761" y="2830"/>
              </a:cxn>
              <a:cxn ang="0">
                <a:pos x="793" y="2671"/>
              </a:cxn>
              <a:cxn ang="0">
                <a:pos x="819" y="2504"/>
              </a:cxn>
              <a:cxn ang="0">
                <a:pos x="838" y="2328"/>
              </a:cxn>
              <a:cxn ang="0">
                <a:pos x="850" y="2147"/>
              </a:cxn>
              <a:cxn ang="0">
                <a:pos x="852" y="1958"/>
              </a:cxn>
              <a:cxn ang="0">
                <a:pos x="844" y="1762"/>
              </a:cxn>
              <a:cxn ang="0">
                <a:pos x="827" y="1559"/>
              </a:cxn>
              <a:cxn ang="0">
                <a:pos x="797" y="1348"/>
              </a:cxn>
              <a:cxn ang="0">
                <a:pos x="756" y="1130"/>
              </a:cxn>
              <a:cxn ang="0">
                <a:pos x="701" y="906"/>
              </a:cxn>
              <a:cxn ang="0">
                <a:pos x="634" y="676"/>
              </a:cxn>
              <a:cxn ang="0">
                <a:pos x="552" y="439"/>
              </a:cxn>
              <a:cxn ang="0">
                <a:pos x="454" y="195"/>
              </a:cxn>
              <a:cxn ang="0">
                <a:pos x="585" y="0"/>
              </a:cxn>
            </a:cxnLst>
            <a:rect l="0" t="0" r="r" b="b"/>
            <a:pathLst>
              <a:path w="1990" h="4320">
                <a:moveTo>
                  <a:pt x="585" y="0"/>
                </a:moveTo>
                <a:lnTo>
                  <a:pt x="585" y="0"/>
                </a:lnTo>
                <a:lnTo>
                  <a:pt x="645" y="124"/>
                </a:lnTo>
                <a:lnTo>
                  <a:pt x="716" y="272"/>
                </a:lnTo>
                <a:lnTo>
                  <a:pt x="805" y="467"/>
                </a:lnTo>
                <a:lnTo>
                  <a:pt x="912" y="704"/>
                </a:lnTo>
                <a:lnTo>
                  <a:pt x="969" y="836"/>
                </a:lnTo>
                <a:lnTo>
                  <a:pt x="1030" y="976"/>
                </a:lnTo>
                <a:lnTo>
                  <a:pt x="1093" y="1122"/>
                </a:lnTo>
                <a:lnTo>
                  <a:pt x="1156" y="1276"/>
                </a:lnTo>
                <a:lnTo>
                  <a:pt x="1222" y="1437"/>
                </a:lnTo>
                <a:lnTo>
                  <a:pt x="1288" y="1601"/>
                </a:lnTo>
                <a:lnTo>
                  <a:pt x="1353" y="1769"/>
                </a:lnTo>
                <a:lnTo>
                  <a:pt x="1419" y="1942"/>
                </a:lnTo>
                <a:lnTo>
                  <a:pt x="1482" y="2116"/>
                </a:lnTo>
                <a:lnTo>
                  <a:pt x="1545" y="2293"/>
                </a:lnTo>
                <a:lnTo>
                  <a:pt x="1607" y="2472"/>
                </a:lnTo>
                <a:lnTo>
                  <a:pt x="1664" y="2649"/>
                </a:lnTo>
                <a:lnTo>
                  <a:pt x="1719" y="2827"/>
                </a:lnTo>
                <a:lnTo>
                  <a:pt x="1771" y="3003"/>
                </a:lnTo>
                <a:lnTo>
                  <a:pt x="1795" y="3091"/>
                </a:lnTo>
                <a:lnTo>
                  <a:pt x="1817" y="3177"/>
                </a:lnTo>
                <a:lnTo>
                  <a:pt x="1839" y="3263"/>
                </a:lnTo>
                <a:lnTo>
                  <a:pt x="1860" y="3348"/>
                </a:lnTo>
                <a:lnTo>
                  <a:pt x="1880" y="3433"/>
                </a:lnTo>
                <a:lnTo>
                  <a:pt x="1898" y="3517"/>
                </a:lnTo>
                <a:lnTo>
                  <a:pt x="1914" y="3599"/>
                </a:lnTo>
                <a:lnTo>
                  <a:pt x="1930" y="3679"/>
                </a:lnTo>
                <a:lnTo>
                  <a:pt x="1943" y="3760"/>
                </a:lnTo>
                <a:lnTo>
                  <a:pt x="1955" y="3837"/>
                </a:lnTo>
                <a:lnTo>
                  <a:pt x="1965" y="3915"/>
                </a:lnTo>
                <a:lnTo>
                  <a:pt x="1974" y="3989"/>
                </a:lnTo>
                <a:lnTo>
                  <a:pt x="1981" y="4064"/>
                </a:lnTo>
                <a:lnTo>
                  <a:pt x="1986" y="4136"/>
                </a:lnTo>
                <a:lnTo>
                  <a:pt x="1989" y="4206"/>
                </a:lnTo>
                <a:lnTo>
                  <a:pt x="1990" y="4273"/>
                </a:lnTo>
                <a:lnTo>
                  <a:pt x="0" y="4320"/>
                </a:lnTo>
                <a:lnTo>
                  <a:pt x="0" y="4320"/>
                </a:lnTo>
                <a:lnTo>
                  <a:pt x="18" y="4301"/>
                </a:lnTo>
                <a:lnTo>
                  <a:pt x="40" y="4279"/>
                </a:lnTo>
                <a:lnTo>
                  <a:pt x="67" y="4247"/>
                </a:lnTo>
                <a:lnTo>
                  <a:pt x="101" y="4206"/>
                </a:lnTo>
                <a:lnTo>
                  <a:pt x="140" y="4156"/>
                </a:lnTo>
                <a:lnTo>
                  <a:pt x="186" y="4098"/>
                </a:lnTo>
                <a:lnTo>
                  <a:pt x="234" y="4032"/>
                </a:lnTo>
                <a:lnTo>
                  <a:pt x="284" y="3956"/>
                </a:lnTo>
                <a:lnTo>
                  <a:pt x="338" y="3872"/>
                </a:lnTo>
                <a:lnTo>
                  <a:pt x="364" y="3827"/>
                </a:lnTo>
                <a:lnTo>
                  <a:pt x="392" y="3780"/>
                </a:lnTo>
                <a:lnTo>
                  <a:pt x="420" y="3730"/>
                </a:lnTo>
                <a:lnTo>
                  <a:pt x="446" y="3679"/>
                </a:lnTo>
                <a:lnTo>
                  <a:pt x="474" y="3626"/>
                </a:lnTo>
                <a:lnTo>
                  <a:pt x="502" y="3571"/>
                </a:lnTo>
                <a:lnTo>
                  <a:pt x="528" y="3514"/>
                </a:lnTo>
                <a:lnTo>
                  <a:pt x="555" y="3454"/>
                </a:lnTo>
                <a:lnTo>
                  <a:pt x="581" y="3392"/>
                </a:lnTo>
                <a:lnTo>
                  <a:pt x="607" y="3329"/>
                </a:lnTo>
                <a:lnTo>
                  <a:pt x="632" y="3263"/>
                </a:lnTo>
                <a:lnTo>
                  <a:pt x="656" y="3196"/>
                </a:lnTo>
                <a:lnTo>
                  <a:pt x="679" y="3127"/>
                </a:lnTo>
                <a:lnTo>
                  <a:pt x="701" y="3056"/>
                </a:lnTo>
                <a:lnTo>
                  <a:pt x="721" y="2982"/>
                </a:lnTo>
                <a:lnTo>
                  <a:pt x="742" y="2908"/>
                </a:lnTo>
                <a:lnTo>
                  <a:pt x="761" y="2830"/>
                </a:lnTo>
                <a:lnTo>
                  <a:pt x="777" y="2751"/>
                </a:lnTo>
                <a:lnTo>
                  <a:pt x="793" y="2671"/>
                </a:lnTo>
                <a:lnTo>
                  <a:pt x="808" y="2587"/>
                </a:lnTo>
                <a:lnTo>
                  <a:pt x="819" y="2504"/>
                </a:lnTo>
                <a:lnTo>
                  <a:pt x="830" y="2418"/>
                </a:lnTo>
                <a:lnTo>
                  <a:pt x="838" y="2328"/>
                </a:lnTo>
                <a:lnTo>
                  <a:pt x="846" y="2239"/>
                </a:lnTo>
                <a:lnTo>
                  <a:pt x="850" y="2147"/>
                </a:lnTo>
                <a:lnTo>
                  <a:pt x="852" y="2053"/>
                </a:lnTo>
                <a:lnTo>
                  <a:pt x="852" y="1958"/>
                </a:lnTo>
                <a:lnTo>
                  <a:pt x="850" y="1860"/>
                </a:lnTo>
                <a:lnTo>
                  <a:pt x="844" y="1762"/>
                </a:lnTo>
                <a:lnTo>
                  <a:pt x="837" y="1661"/>
                </a:lnTo>
                <a:lnTo>
                  <a:pt x="827" y="1559"/>
                </a:lnTo>
                <a:lnTo>
                  <a:pt x="814" y="1453"/>
                </a:lnTo>
                <a:lnTo>
                  <a:pt x="797" y="1348"/>
                </a:lnTo>
                <a:lnTo>
                  <a:pt x="778" y="1240"/>
                </a:lnTo>
                <a:lnTo>
                  <a:pt x="756" y="1130"/>
                </a:lnTo>
                <a:lnTo>
                  <a:pt x="730" y="1019"/>
                </a:lnTo>
                <a:lnTo>
                  <a:pt x="701" y="906"/>
                </a:lnTo>
                <a:lnTo>
                  <a:pt x="669" y="792"/>
                </a:lnTo>
                <a:lnTo>
                  <a:pt x="634" y="676"/>
                </a:lnTo>
                <a:lnTo>
                  <a:pt x="594" y="558"/>
                </a:lnTo>
                <a:lnTo>
                  <a:pt x="552" y="439"/>
                </a:lnTo>
                <a:lnTo>
                  <a:pt x="503" y="318"/>
                </a:lnTo>
                <a:lnTo>
                  <a:pt x="454" y="195"/>
                </a:lnTo>
                <a:lnTo>
                  <a:pt x="398" y="70"/>
                </a:lnTo>
                <a:lnTo>
                  <a:pt x="585" y="0"/>
                </a:lnTo>
              </a:path>
            </a:pathLst>
          </a:custGeom>
          <a:gradFill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5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9" name=""/>
          <p:cNvSpPr/>
          <p:nvPr/>
        </p:nvSpPr>
        <p:spPr>
          <a:xfrm>
            <a:off x="8041217" y="0"/>
            <a:ext cx="4212166" cy="6858000"/>
          </a:xfrm>
          <a:custGeom>
            <a:avLst/>
            <a:gdLst/>
            <a:cxnLst>
              <a:cxn ang="0">
                <a:pos x="0" y="4297"/>
              </a:cxn>
              <a:cxn ang="0">
                <a:pos x="0" y="4297"/>
              </a:cxn>
              <a:cxn ang="0">
                <a:pos x="3" y="4267"/>
              </a:cxn>
              <a:cxn ang="0">
                <a:pos x="10" y="4180"/>
              </a:cxn>
              <a:cxn ang="0">
                <a:pos x="25" y="4042"/>
              </a:cxn>
              <a:cxn ang="0">
                <a:pos x="37" y="3956"/>
              </a:cxn>
              <a:cxn ang="0">
                <a:pos x="48" y="3859"/>
              </a:cxn>
              <a:cxn ang="0">
                <a:pos x="64" y="3752"/>
              </a:cxn>
              <a:cxn ang="0">
                <a:pos x="82" y="3635"/>
              </a:cxn>
              <a:cxn ang="0">
                <a:pos x="102" y="3509"/>
              </a:cxn>
              <a:cxn ang="0">
                <a:pos x="126" y="3376"/>
              </a:cxn>
              <a:cxn ang="0">
                <a:pos x="152" y="3234"/>
              </a:cxn>
              <a:cxn ang="0">
                <a:pos x="181" y="3086"/>
              </a:cxn>
              <a:cxn ang="0">
                <a:pos x="214" y="2931"/>
              </a:cxn>
              <a:cxn ang="0">
                <a:pos x="250" y="2772"/>
              </a:cxn>
              <a:cxn ang="0">
                <a:pos x="290" y="2606"/>
              </a:cxn>
              <a:cxn ang="0">
                <a:pos x="334" y="2438"/>
              </a:cxn>
              <a:cxn ang="0">
                <a:pos x="382" y="2265"/>
              </a:cxn>
              <a:cxn ang="0">
                <a:pos x="433" y="2090"/>
              </a:cxn>
              <a:cxn ang="0">
                <a:pos x="461" y="2002"/>
              </a:cxn>
              <a:cxn ang="0">
                <a:pos x="490" y="1913"/>
              </a:cxn>
              <a:cxn ang="0">
                <a:pos x="519" y="1823"/>
              </a:cxn>
              <a:cxn ang="0">
                <a:pos x="550" y="1733"/>
              </a:cxn>
              <a:cxn ang="0">
                <a:pos x="582" y="1643"/>
              </a:cxn>
              <a:cxn ang="0">
                <a:pos x="616" y="1553"/>
              </a:cxn>
              <a:cxn ang="0">
                <a:pos x="651" y="1463"/>
              </a:cxn>
              <a:cxn ang="0">
                <a:pos x="686" y="1373"/>
              </a:cxn>
              <a:cxn ang="0">
                <a:pos x="723" y="1282"/>
              </a:cxn>
              <a:cxn ang="0">
                <a:pos x="761" y="1193"/>
              </a:cxn>
              <a:cxn ang="0">
                <a:pos x="800" y="1103"/>
              </a:cxn>
              <a:cxn ang="0">
                <a:pos x="841" y="1014"/>
              </a:cxn>
              <a:cxn ang="0">
                <a:pos x="884" y="925"/>
              </a:cxn>
              <a:cxn ang="0">
                <a:pos x="928" y="837"/>
              </a:cxn>
              <a:cxn ang="0">
                <a:pos x="972" y="749"/>
              </a:cxn>
              <a:cxn ang="0">
                <a:pos x="1018" y="661"/>
              </a:cxn>
              <a:cxn ang="0">
                <a:pos x="1065" y="575"/>
              </a:cxn>
              <a:cxn ang="0">
                <a:pos x="1115" y="490"/>
              </a:cxn>
              <a:cxn ang="0">
                <a:pos x="1165" y="405"/>
              </a:cxn>
              <a:cxn ang="0">
                <a:pos x="1217" y="322"/>
              </a:cxn>
              <a:cxn ang="0">
                <a:pos x="1270" y="240"/>
              </a:cxn>
              <a:cxn ang="0">
                <a:pos x="1326" y="158"/>
              </a:cxn>
              <a:cxn ang="0">
                <a:pos x="1381" y="79"/>
              </a:cxn>
              <a:cxn ang="0">
                <a:pos x="1440" y="0"/>
              </a:cxn>
              <a:cxn ang="0">
                <a:pos x="1967" y="12"/>
              </a:cxn>
              <a:cxn ang="0">
                <a:pos x="1990" y="4320"/>
              </a:cxn>
              <a:cxn ang="0">
                <a:pos x="0" y="4297"/>
              </a:cxn>
            </a:cxnLst>
            <a:rect l="0" t="0" r="r" b="b"/>
            <a:pathLst>
              <a:path w="1990" h="4320">
                <a:moveTo>
                  <a:pt x="0" y="4297"/>
                </a:moveTo>
                <a:lnTo>
                  <a:pt x="0" y="4297"/>
                </a:lnTo>
                <a:lnTo>
                  <a:pt x="3" y="4267"/>
                </a:lnTo>
                <a:lnTo>
                  <a:pt x="10" y="4180"/>
                </a:lnTo>
                <a:lnTo>
                  <a:pt x="25" y="4042"/>
                </a:lnTo>
                <a:lnTo>
                  <a:pt x="37" y="3956"/>
                </a:lnTo>
                <a:lnTo>
                  <a:pt x="48" y="3859"/>
                </a:lnTo>
                <a:lnTo>
                  <a:pt x="64" y="3752"/>
                </a:lnTo>
                <a:lnTo>
                  <a:pt x="82" y="3635"/>
                </a:lnTo>
                <a:lnTo>
                  <a:pt x="102" y="3509"/>
                </a:lnTo>
                <a:lnTo>
                  <a:pt x="126" y="3376"/>
                </a:lnTo>
                <a:lnTo>
                  <a:pt x="152" y="3234"/>
                </a:lnTo>
                <a:lnTo>
                  <a:pt x="181" y="3086"/>
                </a:lnTo>
                <a:lnTo>
                  <a:pt x="214" y="2931"/>
                </a:lnTo>
                <a:lnTo>
                  <a:pt x="250" y="2772"/>
                </a:lnTo>
                <a:lnTo>
                  <a:pt x="290" y="2606"/>
                </a:lnTo>
                <a:lnTo>
                  <a:pt x="334" y="2438"/>
                </a:lnTo>
                <a:lnTo>
                  <a:pt x="382" y="2265"/>
                </a:lnTo>
                <a:lnTo>
                  <a:pt x="433" y="2090"/>
                </a:lnTo>
                <a:lnTo>
                  <a:pt x="461" y="2002"/>
                </a:lnTo>
                <a:lnTo>
                  <a:pt x="490" y="1913"/>
                </a:lnTo>
                <a:lnTo>
                  <a:pt x="519" y="1823"/>
                </a:lnTo>
                <a:lnTo>
                  <a:pt x="550" y="1733"/>
                </a:lnTo>
                <a:lnTo>
                  <a:pt x="582" y="1643"/>
                </a:lnTo>
                <a:lnTo>
                  <a:pt x="616" y="1553"/>
                </a:lnTo>
                <a:lnTo>
                  <a:pt x="651" y="1463"/>
                </a:lnTo>
                <a:lnTo>
                  <a:pt x="686" y="1373"/>
                </a:lnTo>
                <a:lnTo>
                  <a:pt x="723" y="1282"/>
                </a:lnTo>
                <a:lnTo>
                  <a:pt x="761" y="1193"/>
                </a:lnTo>
                <a:lnTo>
                  <a:pt x="800" y="1103"/>
                </a:lnTo>
                <a:lnTo>
                  <a:pt x="841" y="1014"/>
                </a:lnTo>
                <a:lnTo>
                  <a:pt x="884" y="925"/>
                </a:lnTo>
                <a:lnTo>
                  <a:pt x="928" y="837"/>
                </a:lnTo>
                <a:lnTo>
                  <a:pt x="972" y="749"/>
                </a:lnTo>
                <a:lnTo>
                  <a:pt x="1018" y="661"/>
                </a:lnTo>
                <a:lnTo>
                  <a:pt x="1065" y="575"/>
                </a:lnTo>
                <a:lnTo>
                  <a:pt x="1115" y="490"/>
                </a:lnTo>
                <a:lnTo>
                  <a:pt x="1165" y="405"/>
                </a:lnTo>
                <a:lnTo>
                  <a:pt x="1217" y="322"/>
                </a:lnTo>
                <a:lnTo>
                  <a:pt x="1270" y="240"/>
                </a:lnTo>
                <a:lnTo>
                  <a:pt x="1326" y="158"/>
                </a:lnTo>
                <a:lnTo>
                  <a:pt x="1381" y="79"/>
                </a:lnTo>
                <a:lnTo>
                  <a:pt x="1440" y="0"/>
                </a:lnTo>
                <a:lnTo>
                  <a:pt x="1967" y="12"/>
                </a:lnTo>
                <a:lnTo>
                  <a:pt x="1990" y="4320"/>
                </a:lnTo>
                <a:lnTo>
                  <a:pt x="0" y="4297"/>
                </a:lnTo>
              </a:path>
            </a:pathLst>
          </a:custGeom>
          <a:gradFill>
            <a:gsLst>
              <a:gs pos="10000">
                <a:schemeClr val="tx1">
                  <a:alpha val="7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40" name=""/>
          <p:cNvSpPr/>
          <p:nvPr/>
        </p:nvSpPr>
        <p:spPr>
          <a:xfrm>
            <a:off x="4000499" y="1079500"/>
            <a:ext cx="8191499" cy="5778500"/>
          </a:xfrm>
          <a:custGeom>
            <a:avLst/>
            <a:gdLst/>
            <a:cxnLst>
              <a:cxn ang="0">
                <a:pos x="3840" y="2217"/>
              </a:cxn>
              <a:cxn ang="0">
                <a:pos x="3627" y="2306"/>
              </a:cxn>
              <a:cxn ang="0">
                <a:pos x="3381" y="2404"/>
              </a:cxn>
              <a:cxn ang="0">
                <a:pos x="3061" y="2526"/>
              </a:cxn>
              <a:cxn ang="0">
                <a:pos x="2679" y="2663"/>
              </a:cxn>
              <a:cxn ang="0">
                <a:pos x="2363" y="2769"/>
              </a:cxn>
              <a:cxn ang="0">
                <a:pos x="2139" y="2839"/>
              </a:cxn>
              <a:cxn ang="0">
                <a:pos x="1909" y="2910"/>
              </a:cxn>
              <a:cxn ang="0">
                <a:pos x="1673" y="2976"/>
              </a:cxn>
              <a:cxn ang="0">
                <a:pos x="1433" y="3040"/>
              </a:cxn>
              <a:cxn ang="0">
                <a:pos x="1312" y="3069"/>
              </a:cxn>
              <a:cxn ang="0">
                <a:pos x="1270" y="3084"/>
              </a:cxn>
              <a:cxn ang="0">
                <a:pos x="1113" y="3138"/>
              </a:cxn>
              <a:cxn ang="0">
                <a:pos x="968" y="3193"/>
              </a:cxn>
              <a:cxn ang="0">
                <a:pos x="806" y="3259"/>
              </a:cxn>
              <a:cxn ang="0">
                <a:pos x="682" y="3316"/>
              </a:cxn>
              <a:cxn ang="0">
                <a:pos x="602" y="3357"/>
              </a:cxn>
              <a:cxn ang="0">
                <a:pos x="526" y="3399"/>
              </a:cxn>
              <a:cxn ang="0">
                <a:pos x="456" y="3444"/>
              </a:cxn>
              <a:cxn ang="0">
                <a:pos x="394" y="3488"/>
              </a:cxn>
              <a:cxn ang="0">
                <a:pos x="341" y="3535"/>
              </a:cxn>
              <a:cxn ang="0">
                <a:pos x="0" y="3640"/>
              </a:cxn>
              <a:cxn ang="0">
                <a:pos x="17" y="3612"/>
              </a:cxn>
              <a:cxn ang="0">
                <a:pos x="109" y="3472"/>
              </a:cxn>
              <a:cxn ang="0">
                <a:pos x="210" y="3322"/>
              </a:cxn>
              <a:cxn ang="0">
                <a:pos x="344" y="3135"/>
              </a:cxn>
              <a:cxn ang="0">
                <a:pos x="509" y="2912"/>
              </a:cxn>
              <a:cxn ang="0">
                <a:pos x="704" y="2664"/>
              </a:cxn>
              <a:cxn ang="0">
                <a:pos x="928" y="2393"/>
              </a:cxn>
              <a:cxn ang="0">
                <a:pos x="1115" y="2178"/>
              </a:cxn>
              <a:cxn ang="0">
                <a:pos x="1248" y="2033"/>
              </a:cxn>
              <a:cxn ang="0">
                <a:pos x="1388" y="1883"/>
              </a:cxn>
              <a:cxn ang="0">
                <a:pos x="1533" y="1732"/>
              </a:cxn>
              <a:cxn ang="0">
                <a:pos x="1687" y="1580"/>
              </a:cxn>
              <a:cxn ang="0">
                <a:pos x="1846" y="1430"/>
              </a:cxn>
              <a:cxn ang="0">
                <a:pos x="2012" y="1278"/>
              </a:cxn>
              <a:cxn ang="0">
                <a:pos x="2182" y="1128"/>
              </a:cxn>
              <a:cxn ang="0">
                <a:pos x="2360" y="980"/>
              </a:cxn>
              <a:cxn ang="0">
                <a:pos x="2544" y="834"/>
              </a:cxn>
              <a:cxn ang="0">
                <a:pos x="2733" y="692"/>
              </a:cxn>
              <a:cxn ang="0">
                <a:pos x="2927" y="554"/>
              </a:cxn>
              <a:cxn ang="0">
                <a:pos x="3127" y="420"/>
              </a:cxn>
              <a:cxn ang="0">
                <a:pos x="3334" y="292"/>
              </a:cxn>
              <a:cxn ang="0">
                <a:pos x="3544" y="171"/>
              </a:cxn>
              <a:cxn ang="0">
                <a:pos x="3760" y="54"/>
              </a:cxn>
              <a:cxn ang="0">
                <a:pos x="3840" y="2217"/>
              </a:cxn>
            </a:cxnLst>
            <a:rect l="0" t="0" r="r" b="b"/>
            <a:pathLst>
              <a:path w="3870" h="3640">
                <a:moveTo>
                  <a:pt x="3840" y="2217"/>
                </a:moveTo>
                <a:lnTo>
                  <a:pt x="3840" y="2217"/>
                </a:lnTo>
                <a:lnTo>
                  <a:pt x="3785" y="2240"/>
                </a:lnTo>
                <a:lnTo>
                  <a:pt x="3627" y="2306"/>
                </a:lnTo>
                <a:lnTo>
                  <a:pt x="3514" y="2351"/>
                </a:lnTo>
                <a:lnTo>
                  <a:pt x="3381" y="2404"/>
                </a:lnTo>
                <a:lnTo>
                  <a:pt x="3229" y="2462"/>
                </a:lnTo>
                <a:lnTo>
                  <a:pt x="3061" y="2526"/>
                </a:lnTo>
                <a:lnTo>
                  <a:pt x="2877" y="2593"/>
                </a:lnTo>
                <a:lnTo>
                  <a:pt x="2679" y="2663"/>
                </a:lnTo>
                <a:lnTo>
                  <a:pt x="2470" y="2733"/>
                </a:lnTo>
                <a:lnTo>
                  <a:pt x="2363" y="2769"/>
                </a:lnTo>
                <a:lnTo>
                  <a:pt x="2251" y="2805"/>
                </a:lnTo>
                <a:lnTo>
                  <a:pt x="2139" y="2839"/>
                </a:lnTo>
                <a:lnTo>
                  <a:pt x="2024" y="2875"/>
                </a:lnTo>
                <a:lnTo>
                  <a:pt x="1909" y="2910"/>
                </a:lnTo>
                <a:lnTo>
                  <a:pt x="1792" y="2943"/>
                </a:lnTo>
                <a:lnTo>
                  <a:pt x="1673" y="2976"/>
                </a:lnTo>
                <a:lnTo>
                  <a:pt x="1553" y="3009"/>
                </a:lnTo>
                <a:lnTo>
                  <a:pt x="1433" y="3040"/>
                </a:lnTo>
                <a:lnTo>
                  <a:pt x="1312" y="3069"/>
                </a:lnTo>
                <a:lnTo>
                  <a:pt x="1312" y="3069"/>
                </a:lnTo>
                <a:lnTo>
                  <a:pt x="1299" y="3074"/>
                </a:lnTo>
                <a:lnTo>
                  <a:pt x="1270" y="3084"/>
                </a:lnTo>
                <a:lnTo>
                  <a:pt x="1176" y="3116"/>
                </a:lnTo>
                <a:lnTo>
                  <a:pt x="1113" y="3138"/>
                </a:lnTo>
                <a:lnTo>
                  <a:pt x="1044" y="3164"/>
                </a:lnTo>
                <a:lnTo>
                  <a:pt x="968" y="3193"/>
                </a:lnTo>
                <a:lnTo>
                  <a:pt x="888" y="3225"/>
                </a:lnTo>
                <a:lnTo>
                  <a:pt x="806" y="3259"/>
                </a:lnTo>
                <a:lnTo>
                  <a:pt x="723" y="3297"/>
                </a:lnTo>
                <a:lnTo>
                  <a:pt x="682" y="3316"/>
                </a:lnTo>
                <a:lnTo>
                  <a:pt x="641" y="3336"/>
                </a:lnTo>
                <a:lnTo>
                  <a:pt x="602" y="3357"/>
                </a:lnTo>
                <a:lnTo>
                  <a:pt x="563" y="3378"/>
                </a:lnTo>
                <a:lnTo>
                  <a:pt x="526" y="3399"/>
                </a:lnTo>
                <a:lnTo>
                  <a:pt x="491" y="3421"/>
                </a:lnTo>
                <a:lnTo>
                  <a:pt x="456" y="3444"/>
                </a:lnTo>
                <a:lnTo>
                  <a:pt x="424" y="3466"/>
                </a:lnTo>
                <a:lnTo>
                  <a:pt x="394" y="3488"/>
                </a:lnTo>
                <a:lnTo>
                  <a:pt x="366" y="3512"/>
                </a:lnTo>
                <a:lnTo>
                  <a:pt x="341" y="3535"/>
                </a:lnTo>
                <a:lnTo>
                  <a:pt x="319" y="3558"/>
                </a:lnTo>
                <a:lnTo>
                  <a:pt x="0" y="3640"/>
                </a:lnTo>
                <a:lnTo>
                  <a:pt x="0" y="3640"/>
                </a:lnTo>
                <a:lnTo>
                  <a:pt x="17" y="3612"/>
                </a:lnTo>
                <a:lnTo>
                  <a:pt x="69" y="3531"/>
                </a:lnTo>
                <a:lnTo>
                  <a:pt x="109" y="3472"/>
                </a:lnTo>
                <a:lnTo>
                  <a:pt x="156" y="3403"/>
                </a:lnTo>
                <a:lnTo>
                  <a:pt x="210" y="3322"/>
                </a:lnTo>
                <a:lnTo>
                  <a:pt x="273" y="3232"/>
                </a:lnTo>
                <a:lnTo>
                  <a:pt x="344" y="3135"/>
                </a:lnTo>
                <a:lnTo>
                  <a:pt x="423" y="3027"/>
                </a:lnTo>
                <a:lnTo>
                  <a:pt x="509" y="2912"/>
                </a:lnTo>
                <a:lnTo>
                  <a:pt x="603" y="2791"/>
                </a:lnTo>
                <a:lnTo>
                  <a:pt x="704" y="2664"/>
                </a:lnTo>
                <a:lnTo>
                  <a:pt x="813" y="2530"/>
                </a:lnTo>
                <a:lnTo>
                  <a:pt x="928" y="2393"/>
                </a:lnTo>
                <a:lnTo>
                  <a:pt x="1052" y="2251"/>
                </a:lnTo>
                <a:lnTo>
                  <a:pt x="1115" y="2178"/>
                </a:lnTo>
                <a:lnTo>
                  <a:pt x="1180" y="2105"/>
                </a:lnTo>
                <a:lnTo>
                  <a:pt x="1248" y="2033"/>
                </a:lnTo>
                <a:lnTo>
                  <a:pt x="1317" y="1957"/>
                </a:lnTo>
                <a:lnTo>
                  <a:pt x="1388" y="1883"/>
                </a:lnTo>
                <a:lnTo>
                  <a:pt x="1459" y="1808"/>
                </a:lnTo>
                <a:lnTo>
                  <a:pt x="1533" y="1732"/>
                </a:lnTo>
                <a:lnTo>
                  <a:pt x="1610" y="1657"/>
                </a:lnTo>
                <a:lnTo>
                  <a:pt x="1687" y="1580"/>
                </a:lnTo>
                <a:lnTo>
                  <a:pt x="1766" y="1505"/>
                </a:lnTo>
                <a:lnTo>
                  <a:pt x="1846" y="1430"/>
                </a:lnTo>
                <a:lnTo>
                  <a:pt x="1928" y="1353"/>
                </a:lnTo>
                <a:lnTo>
                  <a:pt x="2012" y="1278"/>
                </a:lnTo>
                <a:lnTo>
                  <a:pt x="2096" y="1202"/>
                </a:lnTo>
                <a:lnTo>
                  <a:pt x="2182" y="1128"/>
                </a:lnTo>
                <a:lnTo>
                  <a:pt x="2271" y="1054"/>
                </a:lnTo>
                <a:lnTo>
                  <a:pt x="2360" y="980"/>
                </a:lnTo>
                <a:lnTo>
                  <a:pt x="2451" y="907"/>
                </a:lnTo>
                <a:lnTo>
                  <a:pt x="2544" y="834"/>
                </a:lnTo>
                <a:lnTo>
                  <a:pt x="2637" y="762"/>
                </a:lnTo>
                <a:lnTo>
                  <a:pt x="2733" y="692"/>
                </a:lnTo>
                <a:lnTo>
                  <a:pt x="2830" y="623"/>
                </a:lnTo>
                <a:lnTo>
                  <a:pt x="2927" y="554"/>
                </a:lnTo>
                <a:lnTo>
                  <a:pt x="3027" y="487"/>
                </a:lnTo>
                <a:lnTo>
                  <a:pt x="3127" y="420"/>
                </a:lnTo>
                <a:lnTo>
                  <a:pt x="3230" y="356"/>
                </a:lnTo>
                <a:lnTo>
                  <a:pt x="3334" y="292"/>
                </a:lnTo>
                <a:lnTo>
                  <a:pt x="3438" y="230"/>
                </a:lnTo>
                <a:lnTo>
                  <a:pt x="3544" y="171"/>
                </a:lnTo>
                <a:lnTo>
                  <a:pt x="3651" y="111"/>
                </a:lnTo>
                <a:lnTo>
                  <a:pt x="3760" y="54"/>
                </a:lnTo>
                <a:lnTo>
                  <a:pt x="3870" y="0"/>
                </a:lnTo>
                <a:lnTo>
                  <a:pt x="3840" y="2217"/>
                </a:lnTo>
              </a:path>
            </a:pathLst>
          </a:custGeom>
          <a:gradFill>
            <a:gsLst>
              <a:gs pos="0">
                <a:schemeClr val="tx1">
                  <a:alpha val="6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431799" y="123802"/>
            <a:ext cx="11302999" cy="9397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"/>
          <p:cNvSpPr>
            <a:spLocks noGrp="1"/>
          </p:cNvSpPr>
          <p:nvPr>
            <p:ph type="body" idx="1"/>
          </p:nvPr>
        </p:nvSpPr>
        <p:spPr>
          <a:xfrm>
            <a:off x="431799" y="1222376"/>
            <a:ext cx="11302999" cy="5046664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lvl="0">
              <a:defRPr lang="ko-KR" altLang="en-US"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2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14-11</a:t>
            </a:fld>
            <a:endParaRPr lang="ru-RU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4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p:transition xmlns:mc="http://schemas.openxmlformats.org/markup-compatibility/2006" xmlns:hp="http://schemas.haansoft.com/office/presentation/8.0" mc:Ignorable="hp" hp:hslDur="500"/>
  <p:hf sldNum="0" hdr="0" ftr="0" dt="0"/>
  <p:txStyles>
    <p:titleStyle>
      <a:lvl1pPr algn="l" defTabSz="914400" rtl="0" eaLnBrk="1" latinLnBrk="1" hangingPunct="1">
        <a:spcBef>
          <a:spcPct val="0"/>
        </a:spcBef>
        <a:buNone/>
        <a:defRPr xmlns:mc="http://schemas.openxmlformats.org/markup-compatibility/2006" xmlns:hp="http://schemas.haansoft.com/office/presentation/8.0" sz="3600" kern="1200" mc:Ignorable="hp" hp:hslEmbossed="0">
          <a:solidFill>
            <a:schemeClr val="tx1"/>
          </a:solidFill>
          <a:effectLst>
            <a:outerShdw blurRad="38100" dist="38100" dir="2700000" algn="tl">
              <a:srgbClr val="000000">
                <a:alpha val="4314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1884" indent="-341884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Wingdings"/>
        <a:buChar char="v"/>
        <a:defRPr xmlns:mc="http://schemas.openxmlformats.org/markup-compatibility/2006" xmlns:hp="http://schemas.haansoft.com/office/presentation/8.0" sz="2400" b="0" i="0" u="none" strike="noStrike" kern="1200" baseline="0" mc:Ignorable="hp" hp:hslEmbossed="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447675" indent="-257175" algn="l" defTabSz="914400" rtl="0" eaLnBrk="1" latinLnBrk="1" hangingPunct="1">
        <a:spcBef>
          <a:spcPct val="20000"/>
        </a:spcBef>
        <a:buClr>
          <a:schemeClr val="bg2">
            <a:lumMod val="20000"/>
            <a:lumOff val="80000"/>
          </a:schemeClr>
        </a:buClr>
        <a:buFont typeface="Wingdings"/>
        <a:buChar char="§"/>
        <a:defRPr sz="20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628650" indent="-180975" algn="l" defTabSz="914400" rtl="0" eaLnBrk="1" latinLnBrk="1" hangingPunct="1">
        <a:spcBef>
          <a:spcPct val="20000"/>
        </a:spcBef>
        <a:buClr>
          <a:schemeClr val="bg2">
            <a:lumMod val="20000"/>
            <a:lumOff val="80000"/>
          </a:schemeClr>
        </a:buClr>
        <a:buFont typeface="Arial"/>
        <a:buChar char="•"/>
        <a:defRPr sz="18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809625" indent="-180975" algn="l" defTabSz="914400" rtl="0" eaLnBrk="1" latinLnBrk="1" hangingPunct="1">
        <a:spcBef>
          <a:spcPct val="20000"/>
        </a:spcBef>
        <a:buClr>
          <a:schemeClr val="bg2">
            <a:lumMod val="20000"/>
            <a:lumOff val="80000"/>
          </a:schemeClr>
        </a:buClr>
        <a:buFont typeface="Arial"/>
        <a:buChar char="–"/>
        <a:defRPr sz="16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990600" indent="-171450" algn="l" defTabSz="914400" rtl="0" eaLnBrk="1" latinLnBrk="1" hangingPunct="1">
        <a:spcBef>
          <a:spcPct val="20000"/>
        </a:spcBef>
        <a:buClr>
          <a:schemeClr val="bg2">
            <a:lumMod val="20000"/>
            <a:lumOff val="80000"/>
          </a:schemeClr>
        </a:buClr>
        <a:buFont typeface="Arial"/>
        <a:buChar char="»"/>
        <a:defRPr sz="16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1160463" indent="-173038" algn="l" defTabSz="914400" rtl="0" eaLnBrk="1" latinLnBrk="1" hangingPunct="1">
        <a:spcBef>
          <a:spcPct val="20000"/>
        </a:spcBef>
        <a:buClr>
          <a:schemeClr val="bg2">
            <a:lumMod val="20000"/>
            <a:lumOff val="80000"/>
          </a:schemeClr>
        </a:buClr>
        <a:buFont typeface="Lucida Sans Unicode"/>
        <a:buChar char="»"/>
        <a:defRPr sz="16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6pPr>
      <a:lvl7pPr marL="1349375" indent="-188913" algn="l" defTabSz="914400" rtl="0" eaLnBrk="1" latinLnBrk="1" hangingPunct="1">
        <a:spcBef>
          <a:spcPct val="20000"/>
        </a:spcBef>
        <a:buClr>
          <a:schemeClr val="bg2">
            <a:lumMod val="20000"/>
            <a:lumOff val="80000"/>
          </a:schemeClr>
        </a:buClr>
        <a:buFont typeface="Lucida Sans Unicode"/>
        <a:buChar char="»"/>
        <a:tabLst>
          <a:tab pos="1349375" algn="l"/>
        </a:tabLst>
        <a:defRPr sz="16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7pPr>
      <a:lvl8pPr marL="1524000" indent="-174625" algn="l" defTabSz="914400" rtl="0" eaLnBrk="1" latinLnBrk="1" hangingPunct="1">
        <a:spcBef>
          <a:spcPct val="20000"/>
        </a:spcBef>
        <a:buClr>
          <a:schemeClr val="bg2">
            <a:lumMod val="20000"/>
            <a:lumOff val="80000"/>
          </a:schemeClr>
        </a:buClr>
        <a:buFont typeface="Lucida Sans Unicode"/>
        <a:buChar char="»"/>
        <a:defRPr sz="16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8pPr>
      <a:lvl9pPr marL="1698625" indent="-174625" algn="l" defTabSz="914400" rtl="0" eaLnBrk="1" latinLnBrk="1" hangingPunct="1">
        <a:spcBef>
          <a:spcPct val="20000"/>
        </a:spcBef>
        <a:buClr>
          <a:schemeClr val="bg2">
            <a:lumMod val="20000"/>
            <a:lumOff val="80000"/>
          </a:schemeClr>
        </a:buClr>
        <a:buFont typeface="Lucida Sans Unicode"/>
        <a:buChar char="»"/>
        <a:defRPr sz="16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1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2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3.png"  /><Relationship Id="rId3" Type="http://schemas.openxmlformats.org/officeDocument/2006/relationships/image" Target="../media/image4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0.xml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 idx="0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altLang="en-US"/>
              <a:t>ГЕРОЙ </a:t>
            </a:r>
            <a:endParaRPr lang="ru-RU" altLang="en-US"/>
          </a:p>
          <a:p>
            <a:pPr>
              <a:defRPr/>
            </a:pPr>
            <a:r>
              <a:rPr lang="ru-RU" altLang="en-US"/>
              <a:t>ЗЕМЛИ </a:t>
            </a:r>
            <a:endParaRPr lang="ru-RU" altLang="en-US"/>
          </a:p>
          <a:p>
            <a:pPr>
              <a:defRPr/>
            </a:pPr>
            <a:r>
              <a:rPr lang="ru-RU" altLang="en-US"/>
              <a:t>МЫТИЩИНСКОЙ</a:t>
            </a:r>
            <a:endParaRPr lang="ru-RU" alt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57601" y="5073015"/>
            <a:ext cx="8534399" cy="876300"/>
          </a:xfrm>
        </p:spPr>
        <p:txBody>
          <a:bodyPr/>
          <a:lstStyle/>
          <a:p>
            <a:pPr algn="r">
              <a:defRPr/>
            </a:pPr>
            <a:r>
              <a:rPr lang="ru-RU" altLang="en-US"/>
              <a:t>Подготовила</a:t>
            </a:r>
            <a:r>
              <a:rPr lang="en-US" altLang="ru-RU"/>
              <a:t>:</a:t>
            </a:r>
            <a:endParaRPr lang="en-US" altLang="ru-RU"/>
          </a:p>
          <a:p>
            <a:pPr algn="r">
              <a:defRPr/>
            </a:pPr>
            <a:r>
              <a:rPr lang="ru-RU" altLang="en-US"/>
              <a:t>Абрамян А</a:t>
            </a:r>
            <a:r>
              <a:rPr lang="en-US" altLang="ru-RU"/>
              <a:t>.</a:t>
            </a:r>
            <a:r>
              <a:rPr lang="ru-RU" altLang="en-US"/>
              <a:t>П</a:t>
            </a:r>
            <a:r>
              <a:rPr lang="en-US" altLang="ru-RU"/>
              <a:t>.</a:t>
            </a:r>
            <a:endParaRPr lang="en-US" alt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>
          <a:xfrm>
            <a:off x="6096000" y="274638"/>
            <a:ext cx="5486397" cy="1143000"/>
          </a:xfrm>
        </p:spPr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28054" y="1600200"/>
            <a:ext cx="5054344" cy="4525963"/>
          </a:xfrm>
        </p:spPr>
        <p:txBody>
          <a:bodyPr/>
          <a:lstStyle/>
          <a:p>
            <a:pPr algn="ctr">
              <a:buNone/>
              <a:defRPr/>
            </a:pPr>
            <a:r>
              <a:rPr lang="ru-RU" altLang="en-US" sz="5000">
                <a:latin typeface="Times New Roman"/>
              </a:rPr>
              <a:t>Иван</a:t>
            </a:r>
            <a:endParaRPr lang="ru-RU" altLang="en-US" sz="5000">
              <a:latin typeface="Times New Roman"/>
            </a:endParaRPr>
          </a:p>
          <a:p>
            <a:pPr algn="ctr">
              <a:buNone/>
              <a:defRPr/>
            </a:pPr>
            <a:r>
              <a:rPr lang="ru-RU" altLang="en-US" sz="5000">
                <a:latin typeface="Times New Roman"/>
              </a:rPr>
              <a:t> Константинович </a:t>
            </a:r>
            <a:endParaRPr lang="ru-RU" altLang="en-US" sz="5000">
              <a:latin typeface="Times New Roman"/>
            </a:endParaRPr>
          </a:p>
          <a:p>
            <a:pPr algn="ctr">
              <a:buNone/>
              <a:defRPr/>
            </a:pPr>
            <a:r>
              <a:rPr lang="ru-RU" altLang="en-US" sz="5000">
                <a:latin typeface="Times New Roman"/>
              </a:rPr>
              <a:t>ШАУМЯН</a:t>
            </a:r>
            <a:endParaRPr lang="ru-RU" altLang="en-US" sz="5000">
              <a:latin typeface="Times New Roman"/>
            </a:endParaRPr>
          </a:p>
          <a:p>
            <a:pPr algn="ctr">
              <a:buNone/>
              <a:defRPr/>
            </a:pPr>
            <a:r>
              <a:rPr lang="en-US" altLang="ru-RU" sz="5000">
                <a:latin typeface="Times New Roman"/>
              </a:rPr>
              <a:t>1910-1992</a:t>
            </a:r>
            <a:r>
              <a:rPr lang="ru-RU" altLang="en-US" sz="5000">
                <a:latin typeface="Times New Roman"/>
              </a:rPr>
              <a:t>гг</a:t>
            </a:r>
            <a:r>
              <a:rPr lang="en-US" altLang="ru-RU" sz="5000">
                <a:latin typeface="Times New Roman"/>
              </a:rPr>
              <a:t>.</a:t>
            </a:r>
            <a:endParaRPr lang="en-US" altLang="ru-RU" sz="5000">
              <a:latin typeface="Times New Roman"/>
            </a:endParaRPr>
          </a:p>
        </p:txBody>
      </p:sp>
      <p:pic>
        <p:nvPicPr>
          <p:cNvPr id="5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21558328">
            <a:off x="41164" y="37063"/>
            <a:ext cx="6156580" cy="6829195"/>
          </a:xfrm>
          <a:prstGeom prst="rect">
            <a:avLst/>
          </a:prstGeom>
          <a:effectLst>
            <a:innerShdw blurRad="76200" dist="76200" dir="13500000">
              <a:srgbClr val="000000">
                <a:alpha val="50000"/>
              </a:srgbClr>
            </a:inn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5" name=""/>
          <p:cNvSpPr/>
          <p:nvPr/>
        </p:nvSpPr>
        <p:spPr>
          <a:xfrm flipH="1">
            <a:off x="6600063" y="1063585"/>
            <a:ext cx="5147434" cy="503050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l">
              <a:defRPr/>
            </a:pPr>
            <a:r>
              <a:rPr xmlns:mc="http://schemas.openxmlformats.org/markup-compatibility/2006" xmlns:hp="http://schemas.haansoft.com/office/presentation/8.0" sz="3600" b="0" i="0" strike="noStrike" mc:Ignorable="hp" hp:hslEmbossed="0">
                <a:solidFill>
                  <a:srgbClr val="333333">
                    <a:alpha val="100000"/>
                  </a:srgbClr>
                </a:solidFill>
                <a:latin typeface="Times New Roman"/>
                <a:cs typeface="Times New Roman"/>
              </a:rPr>
              <a:t>Кома</a:t>
            </a:r>
            <a:r>
              <a:rPr xmlns:mc="http://schemas.openxmlformats.org/markup-compatibility/2006" xmlns:hp="http://schemas.haansoft.com/office/presentation/8.0" lang="ru-RU" altLang="en-US" sz="3600" b="0" i="0" strike="noStrike" mc:Ignorable="hp" hp:hslEmbossed="0">
                <a:solidFill>
                  <a:srgbClr val="333333">
                    <a:alpha val="100000"/>
                  </a:srgbClr>
                </a:solidFill>
                <a:latin typeface="Times New Roman"/>
                <a:cs typeface="Times New Roman"/>
              </a:rPr>
              <a:t>н</a:t>
            </a:r>
            <a:r>
              <a:rPr xmlns:mc="http://schemas.openxmlformats.org/markup-compatibility/2006" xmlns:hp="http://schemas.haansoft.com/office/presentation/8.0" sz="3600" b="0" i="0" strike="noStrike" mc:Ignorable="hp" hp:hslEmbossed="0">
                <a:solidFill>
                  <a:srgbClr val="333333">
                    <a:alpha val="100000"/>
                  </a:srgbClr>
                </a:solidFill>
                <a:latin typeface="Times New Roman"/>
                <a:cs typeface="Times New Roman"/>
              </a:rPr>
              <a:t>дир отделения </a:t>
            </a:r>
            <a:r>
              <a:rPr xmlns:mc="http://schemas.openxmlformats.org/markup-compatibility/2006" xmlns:hp="http://schemas.haansoft.com/office/presentation/8.0" lang="ru-RU" altLang="en-US" sz="3600" b="0" i="0" strike="noStrike" mc:Ignorable="hp" hp:hslEmbossed="0">
                <a:solidFill>
                  <a:srgbClr val="333333">
                    <a:alpha val="100000"/>
                  </a:srgbClr>
                </a:solidFill>
                <a:latin typeface="Times New Roman"/>
                <a:cs typeface="Times New Roman"/>
              </a:rPr>
              <a:t>      </a:t>
            </a:r>
            <a:r>
              <a:rPr xmlns:mc="http://schemas.openxmlformats.org/markup-compatibility/2006" xmlns:hp="http://schemas.haansoft.com/office/presentation/8.0" sz="3600" b="0" i="0" strike="noStrike" mc:Ignorable="hp" hp:hslEmbossed="0">
                <a:solidFill>
                  <a:srgbClr val="333333">
                    <a:alpha val="100000"/>
                  </a:srgbClr>
                </a:solidFill>
                <a:latin typeface="Times New Roman"/>
                <a:cs typeface="Times New Roman"/>
              </a:rPr>
              <a:t>взвода химической </a:t>
            </a:r>
            <a:r>
              <a:rPr xmlns:mc="http://schemas.openxmlformats.org/markup-compatibility/2006" xmlns:hp="http://schemas.haansoft.com/office/presentation/8.0" lang="ru-RU" altLang="en-US" sz="3600" b="0" i="0" strike="noStrike" mc:Ignorable="hp" hp:hslEmbossed="0">
                <a:solidFill>
                  <a:srgbClr val="333333">
                    <a:alpha val="100000"/>
                  </a:srgbClr>
                </a:solidFill>
                <a:latin typeface="Times New Roman"/>
                <a:cs typeface="Times New Roman"/>
              </a:rPr>
              <a:t>          </a:t>
            </a:r>
            <a:r>
              <a:rPr xmlns:mc="http://schemas.openxmlformats.org/markup-compatibility/2006" xmlns:hp="http://schemas.haansoft.com/office/presentation/8.0" sz="3600" b="0" i="0" strike="noStrike" mc:Ignorable="hp" hp:hslEmbossed="0">
                <a:solidFill>
                  <a:srgbClr val="333333">
                    <a:alpha val="100000"/>
                  </a:srgbClr>
                </a:solidFill>
                <a:latin typeface="Times New Roman"/>
                <a:cs typeface="Times New Roman"/>
              </a:rPr>
              <a:t>защиты 120-го </a:t>
            </a:r>
            <a:r>
              <a:rPr xmlns:mc="http://schemas.openxmlformats.org/markup-compatibility/2006" xmlns:hp="http://schemas.haansoft.com/office/presentation/8.0" lang="ru-RU" altLang="en-US" sz="3600" b="0" i="0" strike="noStrike" mc:Ignorable="hp" hp:hslEmbossed="0">
                <a:solidFill>
                  <a:srgbClr val="333333">
                    <a:alpha val="100000"/>
                  </a:srgbClr>
                </a:solidFill>
                <a:latin typeface="Times New Roman"/>
                <a:cs typeface="Times New Roman"/>
              </a:rPr>
              <a:t>                   </a:t>
            </a:r>
            <a:r>
              <a:rPr xmlns:mc="http://schemas.openxmlformats.org/markup-compatibility/2006" xmlns:hp="http://schemas.haansoft.com/office/presentation/8.0" sz="3600" b="0" i="0" strike="noStrike" mc:Ignorable="hp" hp:hslEmbossed="0">
                <a:solidFill>
                  <a:srgbClr val="333333">
                    <a:alpha val="100000"/>
                  </a:srgbClr>
                </a:solidFill>
                <a:latin typeface="Times New Roman"/>
                <a:cs typeface="Times New Roman"/>
              </a:rPr>
              <a:t>стрелкового </a:t>
            </a:r>
            <a:r>
              <a:rPr xmlns:mc="http://schemas.openxmlformats.org/markup-compatibility/2006" xmlns:hp="http://schemas.haansoft.com/office/presentation/8.0" lang="ru-RU" altLang="en-US" sz="3600" b="0" i="0" strike="noStrike" mc:Ignorable="hp" hp:hslEmbossed="0">
                <a:solidFill>
                  <a:srgbClr val="333333">
                    <a:alpha val="100000"/>
                  </a:srgbClr>
                </a:solidFill>
                <a:latin typeface="Times New Roman"/>
                <a:cs typeface="Times New Roman"/>
              </a:rPr>
              <a:t>    </a:t>
            </a:r>
            <a:r>
              <a:rPr xmlns:mc="http://schemas.openxmlformats.org/markup-compatibility/2006" xmlns:hp="http://schemas.haansoft.com/office/presentation/8.0" sz="3600" b="0" i="0" strike="noStrike" mc:Ignorable="hp" hp:hslEmbossed="0">
                <a:solidFill>
                  <a:srgbClr val="333333">
                    <a:alpha val="100000"/>
                  </a:srgbClr>
                </a:solidFill>
                <a:latin typeface="Times New Roman"/>
                <a:cs typeface="Times New Roman"/>
              </a:rPr>
              <a:t>полка </a:t>
            </a:r>
            <a:endParaRPr xmlns:mc="http://schemas.openxmlformats.org/markup-compatibility/2006" xmlns:hp="http://schemas.haansoft.com/office/presentation/8.0" sz="3600" b="0" i="0" strike="noStrike" mc:Ignorable="hp" hp:hslEmbossed="0">
              <a:solidFill>
                <a:srgbClr val="333333">
                  <a:alpha val="100000"/>
                </a:srgbClr>
              </a:solidFill>
              <a:latin typeface="Times New Roman"/>
              <a:cs typeface="Times New Roman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sz="3600" b="0" i="0" strike="noStrike" mc:Ignorable="hp" hp:hslEmbossed="0">
                <a:solidFill>
                  <a:srgbClr val="333333">
                    <a:alpha val="100000"/>
                  </a:srgbClr>
                </a:solidFill>
                <a:latin typeface="Times New Roman"/>
                <a:cs typeface="Times New Roman"/>
              </a:rPr>
              <a:t>69-й стрелковой дивизии 65-й армии </a:t>
            </a:r>
            <a:r>
              <a:rPr xmlns:mc="http://schemas.openxmlformats.org/markup-compatibility/2006" xmlns:hp="http://schemas.haansoft.com/office/presentation/8.0" lang="ru-RU" altLang="en-US" sz="3600" b="0" i="0" strike="noStrike" mc:Ignorable="hp" hp:hslEmbossed="0">
                <a:solidFill>
                  <a:srgbClr val="333333">
                    <a:alpha val="100000"/>
                  </a:srgbClr>
                </a:solidFill>
                <a:latin typeface="Times New Roman"/>
                <a:cs typeface="Times New Roman"/>
              </a:rPr>
              <a:t>                     </a:t>
            </a:r>
            <a:r>
              <a:rPr xmlns:mc="http://schemas.openxmlformats.org/markup-compatibility/2006" xmlns:hp="http://schemas.haansoft.com/office/presentation/8.0" sz="3600" b="0" i="0" strike="noStrike" mc:Ignorable="hp" hp:hslEmbossed="0">
                <a:solidFill>
                  <a:srgbClr val="333333">
                    <a:alpha val="100000"/>
                  </a:srgbClr>
                </a:solidFill>
                <a:latin typeface="Times New Roman"/>
                <a:cs typeface="Times New Roman"/>
              </a:rPr>
              <a:t>Центрального фронта, </a:t>
            </a:r>
            <a:r>
              <a:rPr xmlns:mc="http://schemas.openxmlformats.org/markup-compatibility/2006" xmlns:hp="http://schemas.haansoft.com/office/presentation/8.0" lang="ru-RU" altLang="en-US" sz="3600" b="0" i="0" strike="noStrike" mc:Ignorable="hp" hp:hslEmbossed="0">
                <a:solidFill>
                  <a:srgbClr val="333333">
                    <a:alpha val="100000"/>
                  </a:srgbClr>
                </a:solidFill>
                <a:latin typeface="Times New Roman"/>
                <a:cs typeface="Times New Roman"/>
              </a:rPr>
              <a:t>   </a:t>
            </a:r>
            <a:r>
              <a:rPr xmlns:mc="http://schemas.openxmlformats.org/markup-compatibility/2006" xmlns:hp="http://schemas.haansoft.com/office/presentation/8.0" sz="3600" b="0" i="0" strike="noStrike" mc:Ignorable="hp" hp:hslEmbossed="0">
                <a:solidFill>
                  <a:srgbClr val="333333">
                    <a:alpha val="100000"/>
                  </a:srgbClr>
                </a:solidFill>
                <a:latin typeface="Times New Roman"/>
                <a:cs typeface="Times New Roman"/>
              </a:rPr>
              <a:t>сержант. Герой </a:t>
            </a:r>
            <a:r>
              <a:rPr xmlns:mc="http://schemas.openxmlformats.org/markup-compatibility/2006" xmlns:hp="http://schemas.haansoft.com/office/presentation/8.0" lang="ru-RU" altLang="en-US" sz="3600" b="0" i="0" strike="noStrike" mc:Ignorable="hp" hp:hslEmbossed="0">
                <a:solidFill>
                  <a:srgbClr val="333333">
                    <a:alpha val="100000"/>
                  </a:srgbClr>
                </a:solidFill>
                <a:latin typeface="Times New Roman"/>
                <a:cs typeface="Times New Roman"/>
              </a:rPr>
              <a:t>              </a:t>
            </a:r>
            <a:r>
              <a:rPr xmlns:mc="http://schemas.openxmlformats.org/markup-compatibility/2006" xmlns:hp="http://schemas.haansoft.com/office/presentation/8.0" sz="3600" b="0" i="0" strike="noStrike" mc:Ignorable="hp" hp:hslEmbossed="0">
                <a:solidFill>
                  <a:srgbClr val="333333">
                    <a:alpha val="100000"/>
                  </a:srgbClr>
                </a:solidFill>
                <a:latin typeface="Times New Roman"/>
                <a:cs typeface="Times New Roman"/>
              </a:rPr>
              <a:t>Советского Союза.</a:t>
            </a:r>
            <a:endParaRPr xmlns:mc="http://schemas.openxmlformats.org/markup-compatibility/2006" xmlns:hp="http://schemas.haansoft.com/office/presentation/8.0" sz="3600" b="0" i="0" strike="noStrike" mc:Ignorable="hp" hp:hslEmbossed="0">
              <a:solidFill>
                <a:srgbClr val="333333">
                  <a:alpha val="100000"/>
                </a:srgbClr>
              </a:solidFill>
              <a:latin typeface="Times New Roman"/>
              <a:cs typeface="Times New Roman"/>
            </a:endParaRPr>
          </a:p>
        </p:txBody>
      </p:sp>
      <p:pic>
        <p:nvPicPr>
          <p:cNvPr id="6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44498" y="1063586"/>
            <a:ext cx="5651501" cy="52229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 rot="58538">
            <a:off x="403689" y="123624"/>
            <a:ext cx="11310181" cy="4241315"/>
          </a:xfrm>
        </p:spPr>
        <p:txBody>
          <a:bodyPr/>
          <a:lstStyle/>
          <a:p>
            <a:pPr algn="just">
              <a:defRPr/>
            </a:pPr>
            <a:r>
              <a:rPr lang="ru-RU" altLang="en-US" sz="5000">
                <a:latin typeface="Times New Roman"/>
                <a:cs typeface="Times New Roman"/>
              </a:rPr>
              <a:t>На фронте он не только ставил дымовые завесы</a:t>
            </a:r>
            <a:r>
              <a:rPr lang="en-US" altLang="ru-RU" sz="5000">
                <a:latin typeface="Times New Roman"/>
                <a:cs typeface="Times New Roman"/>
              </a:rPr>
              <a:t>,</a:t>
            </a:r>
            <a:r>
              <a:rPr lang="ru-RU" altLang="en-US" sz="5000">
                <a:latin typeface="Times New Roman"/>
                <a:cs typeface="Times New Roman"/>
              </a:rPr>
              <a:t> но и обеспечивал ракетами освещение переднего края в ночное время</a:t>
            </a:r>
            <a:r>
              <a:rPr lang="en-US" altLang="ru-RU" sz="5000">
                <a:latin typeface="Times New Roman"/>
                <a:cs typeface="Times New Roman"/>
              </a:rPr>
              <a:t>.</a:t>
            </a:r>
            <a:r>
              <a:rPr lang="ru-RU" altLang="en-US" sz="5000">
                <a:latin typeface="Times New Roman"/>
                <a:cs typeface="Times New Roman"/>
              </a:rPr>
              <a:t> Сержант Шаумян не раз вступал в            схватку с врагом</a:t>
            </a:r>
            <a:r>
              <a:rPr lang="en-US" altLang="ru-RU" sz="5000">
                <a:latin typeface="Times New Roman"/>
                <a:cs typeface="Times New Roman"/>
              </a:rPr>
              <a:t>,</a:t>
            </a:r>
            <a:r>
              <a:rPr lang="ru-RU" altLang="en-US" sz="5000">
                <a:latin typeface="Times New Roman"/>
                <a:cs typeface="Times New Roman"/>
              </a:rPr>
              <a:t>    принимал командование на  себя и выходил    победителем</a:t>
            </a:r>
            <a:r>
              <a:rPr lang="en-US" altLang="ru-RU" sz="5000">
                <a:latin typeface="Times New Roman"/>
                <a:cs typeface="Times New Roman"/>
              </a:rPr>
              <a:t>.</a:t>
            </a:r>
            <a:endParaRPr lang="en-US" altLang="ru-RU" sz="50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431799" y="123802"/>
            <a:ext cx="11302999" cy="5177432"/>
          </a:xfrm>
        </p:spPr>
        <p:txBody>
          <a:bodyPr/>
          <a:lstStyle/>
          <a:p>
            <a:pPr>
              <a:defRPr/>
            </a:pPr>
            <a:r>
              <a:rPr lang="ru-RU" altLang="en-US" sz="5000">
                <a:latin typeface="Times New Roman"/>
                <a:cs typeface="Times New Roman"/>
              </a:rPr>
              <a:t>Главный свой подвиг Шаумян совершил в октябре</a:t>
            </a:r>
            <a:endParaRPr lang="ru-RU" altLang="en-US" sz="5000"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altLang="ru-RU" sz="5000">
                <a:latin typeface="Times New Roman"/>
                <a:cs typeface="Times New Roman"/>
              </a:rPr>
              <a:t>1943</a:t>
            </a:r>
            <a:r>
              <a:rPr lang="ru-RU" altLang="en-US" sz="5000">
                <a:latin typeface="Times New Roman"/>
                <a:cs typeface="Times New Roman"/>
              </a:rPr>
              <a:t> года</a:t>
            </a:r>
            <a:r>
              <a:rPr lang="en-US" altLang="ru-RU" sz="5000">
                <a:latin typeface="Times New Roman"/>
                <a:cs typeface="Times New Roman"/>
              </a:rPr>
              <a:t>,</a:t>
            </a:r>
            <a:r>
              <a:rPr lang="ru-RU" altLang="en-US" sz="5000">
                <a:latin typeface="Times New Roman"/>
                <a:cs typeface="Times New Roman"/>
              </a:rPr>
              <a:t>когда части </a:t>
            </a:r>
            <a:r>
              <a:rPr lang="en-US" altLang="ru-RU" sz="5000">
                <a:latin typeface="Times New Roman"/>
                <a:cs typeface="Times New Roman"/>
              </a:rPr>
              <a:t>69-</a:t>
            </a:r>
            <a:r>
              <a:rPr lang="ru-RU" altLang="en-US" sz="5000">
                <a:latin typeface="Times New Roman"/>
                <a:cs typeface="Times New Roman"/>
              </a:rPr>
              <a:t> й Краснознаменной дивизии вышли к Днепру</a:t>
            </a:r>
            <a:r>
              <a:rPr lang="en-US" altLang="ru-RU" sz="5000">
                <a:latin typeface="Times New Roman"/>
                <a:cs typeface="Times New Roman"/>
              </a:rPr>
              <a:t>.</a:t>
            </a:r>
            <a:r>
              <a:rPr lang="ru-RU" altLang="en-US" sz="5000">
                <a:latin typeface="Times New Roman"/>
                <a:cs typeface="Times New Roman"/>
              </a:rPr>
              <a:t> Он умело поставил дымовую  завесу и войско  переправилось</a:t>
            </a:r>
            <a:r>
              <a:rPr lang="en-US" altLang="ru-RU" sz="5000"/>
              <a:t>.</a:t>
            </a:r>
            <a:endParaRPr lang="en-US" altLang="ru-RU" sz="5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algn="ctr">
              <a:defRPr/>
            </a:pPr>
            <a:r>
              <a:rPr lang="ru-RU" altLang="en-US" sz="3200">
                <a:latin typeface="Times New Roman"/>
                <a:cs typeface="Times New Roman"/>
              </a:rPr>
              <a:t>Атака стрелкового полка под прикрытием дымовой завесы</a:t>
            </a:r>
            <a:endParaRPr lang="ru-RU" altLang="en-US" sz="3200">
              <a:latin typeface="Times New Roman"/>
              <a:cs typeface="Times New Roman"/>
            </a:endParaRPr>
          </a:p>
        </p:txBody>
      </p:sp>
      <p:sp>
        <p:nvSpPr>
          <p:cNvPr id="3" name="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4" name="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5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44498" y="1063585"/>
            <a:ext cx="5753101" cy="5208627"/>
          </a:xfrm>
          <a:prstGeom prst="rect">
            <a:avLst/>
          </a:prstGeom>
        </p:spPr>
      </p:pic>
      <p:pic>
        <p:nvPicPr>
          <p:cNvPr id="6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197599" y="1063586"/>
            <a:ext cx="5549897" cy="52229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431799" y="123802"/>
            <a:ext cx="10704831" cy="5753504"/>
          </a:xfrm>
        </p:spPr>
        <p:txBody>
          <a:bodyPr/>
          <a:lstStyle/>
          <a:p>
            <a:pPr>
              <a:defRPr/>
            </a:pPr>
            <a:r>
              <a:rPr lang="ru-RU" altLang="en-US" sz="5000">
                <a:latin typeface="Times New Roman"/>
                <a:cs typeface="Times New Roman"/>
              </a:rPr>
              <a:t>После войны стал кандидатом сельскохозяйственных наук</a:t>
            </a:r>
            <a:r>
              <a:rPr lang="en-US" altLang="ru-RU" sz="5000">
                <a:latin typeface="Times New Roman"/>
                <a:cs typeface="Times New Roman"/>
              </a:rPr>
              <a:t>.</a:t>
            </a:r>
            <a:r>
              <a:rPr lang="ru-RU" altLang="en-US" sz="5000">
                <a:latin typeface="Times New Roman"/>
                <a:cs typeface="Times New Roman"/>
              </a:rPr>
              <a:t> С </a:t>
            </a:r>
            <a:r>
              <a:rPr lang="en-US" altLang="ru-RU" sz="5000">
                <a:latin typeface="Times New Roman"/>
                <a:cs typeface="Times New Roman"/>
              </a:rPr>
              <a:t>1961-1975</a:t>
            </a:r>
            <a:r>
              <a:rPr lang="ru-RU" altLang="en-US" sz="5000">
                <a:latin typeface="Times New Roman"/>
                <a:cs typeface="Times New Roman"/>
              </a:rPr>
              <a:t> год был директором НИИ овощного хозяйства в городе Мытищи</a:t>
            </a:r>
            <a:r>
              <a:rPr lang="en-US" altLang="ru-RU" sz="5000">
                <a:latin typeface="Times New Roman"/>
                <a:cs typeface="Times New Roman"/>
              </a:rPr>
              <a:t>,</a:t>
            </a:r>
            <a:r>
              <a:rPr lang="ru-RU" altLang="en-US" sz="5000">
                <a:latin typeface="Times New Roman"/>
                <a:cs typeface="Times New Roman"/>
              </a:rPr>
              <a:t> вел активную общественную работу</a:t>
            </a:r>
            <a:endParaRPr lang="ru-RU" altLang="en-US" sz="50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ctrTitle" idx="0"/>
          </p:nvPr>
        </p:nvSpPr>
        <p:spPr>
          <a:xfrm>
            <a:off x="0" y="2959108"/>
            <a:ext cx="11734798" cy="939784"/>
          </a:xfrm>
        </p:spPr>
        <p:txBody>
          <a:bodyPr/>
          <a:lstStyle/>
          <a:p>
            <a:pPr>
              <a:defRPr/>
            </a:pPr>
            <a:r>
              <a:rPr lang="ru-RU" altLang="en-US" sz="7000">
                <a:latin typeface="Times New Roman"/>
                <a:cs typeface="Times New Roman"/>
              </a:rPr>
              <a:t>СПАСИБО ЗА ВНИМАНИЕ</a:t>
            </a:r>
            <a:r>
              <a:rPr lang="en-US" altLang="ru-RU" sz="7000">
                <a:latin typeface="Times New Roman"/>
                <a:cs typeface="Times New Roman"/>
              </a:rPr>
              <a:t>!</a:t>
            </a:r>
            <a:endParaRPr lang="en-US" altLang="ru-RU" sz="70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hp="http://schemas.haansoft.com/office/presentation/8.0" Requires="hp">
      <p:transition xmlns:mc="http://schemas.openxmlformats.org/markup-compatibility/2006" xmlns:hp="http://schemas.haansoft.com/office/presentation/8.0" spd="med" mc:Ignorable="hp" hp:hslDur="1000">
        <hp:hncExtTransition type="raidar" attr="SubType=leftup"/>
      </p:transition>
    </mc:Choice>
    <mc:Fallback>
      <p:transition xmlns:mc="http://schemas.openxmlformats.org/markup-compatibility/2006" xmlns:hp="http://schemas.haansoft.com/office/presentation/8.0" spd="med" mc:Ignorable="hp" hp:hslDur="1000">
        <p:wheel spokes="1"/>
      </p:transition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Гармония">
  <a:themeElements>
    <a:clrScheme name="Гармония">
      <a:dk1>
        <a:srgbClr val="1b3f63"/>
      </a:dk1>
      <a:lt1>
        <a:srgbClr val="ffffff"/>
      </a:lt1>
      <a:dk2>
        <a:srgbClr val="849fb5"/>
      </a:dk2>
      <a:lt2>
        <a:srgbClr val="eaf1f7"/>
      </a:lt2>
      <a:accent1>
        <a:srgbClr val="356b9d"/>
      </a:accent1>
      <a:accent2>
        <a:srgbClr val="003366"/>
      </a:accent2>
      <a:accent3>
        <a:srgbClr val="6f8fa9"/>
      </a:accent3>
      <a:accent4>
        <a:srgbClr val="585e68"/>
      </a:accent4>
      <a:accent5>
        <a:srgbClr val="000066"/>
      </a:accent5>
      <a:accent6>
        <a:srgbClr val="666699"/>
      </a:accent6>
      <a:hlink>
        <a:srgbClr val="4e6b83"/>
      </a:hlink>
      <a:folHlink>
        <a:srgbClr val="d3d1c5"/>
      </a:folHlink>
    </a:clrScheme>
    <a:fontScheme name="Гармония">
      <a:majorFont>
        <a:latin typeface="Tahoma"/>
        <a:ea typeface=""/>
        <a:cs typeface=""/>
        <a:font script="Jpan" typeface="MS PGothic"/>
        <a:font script="Hang" typeface="문체부 제목 돋음체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MS PGothic"/>
        <a:font script="Hang" typeface="HCR Dotum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армони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hueMod val="100000"/>
                <a:satMod val="100000"/>
              </a:schemeClr>
            </a:gs>
            <a:gs pos="100000">
              <a:schemeClr val="phClr">
                <a:shade val="70000"/>
                <a:hueMod val="100000"/>
                <a:satMod val="10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236</ep:Words>
  <ep:PresentationFormat>Экран (4:3)</ep:PresentationFormat>
  <ep:Paragraphs>38</ep:Paragraphs>
  <ep:Slides>8</ep:Slides>
  <ep:Notes>0</ep:Notes>
  <ep:TotalTime>0</ep:TotalTime>
  <ep:HiddenSlides>0</ep:HiddenSlides>
  <ep:MMClips>0</ep:MMClips>
  <ep:HeadingPairs>
    <vt:vector size="4" baseType="variant">
      <vt:variant>
        <vt:lpstr>Тема</vt:lpstr>
      </vt:variant>
      <vt:variant>
        <vt:i4>1</vt:i4>
      </vt:variant>
      <vt:variant>
        <vt:lpstr>Заголовок слайда</vt:lpstr>
      </vt:variant>
      <vt:variant>
        <vt:i4>8</vt:i4>
      </vt:variant>
    </vt:vector>
  </ep:HeadingPairs>
  <ep:TitlesOfParts>
    <vt:vector size="9" baseType="lpstr">
      <vt:lpstr>Гармония</vt:lpstr>
      <vt:lpstr>ГЕРОЙ  ЗЕМЛИ  МЫТИЩИНСКОЙ</vt:lpstr>
      <vt:lpstr>Слайд 2</vt:lpstr>
      <vt:lpstr>Слайд 3</vt:lpstr>
      <vt:lpstr>На фронте он не только ставил дымовые завесы, но и обеспечивал ракетами освещение переднего края в ночное время. Сержант Шаумян не раз вступал в            схватку с врагом,    принимал командование на  себя и выходил    победителем.</vt:lpstr>
      <vt:lpstr>Главный свой подвиг Шаумян совершил в октябре 1943 года,когда части 69- й Краснознаменной дивизии вышли к Днепру. Он умело поставил дымовую  завесу и войско  переправилось.</vt:lpstr>
      <vt:lpstr>Атака стрелкового полка под прикрытием дымовой завесы</vt:lpstr>
      <vt:lpstr>После войны стал кандидатом сельскохозяйственных наук. С 1961-1975 год был директором НИИ овощного хозяйства в городе Мытищи, вел активную общественную работу</vt:lpstr>
      <vt:lpstr>СПАСИБО ЗА ВНИМАНИЕ!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2019-11-14T18:02:46.501</dcterms:created>
  <dc:creator>aapbo</dc:creator>
  <cp:lastModifiedBy>aapbo</cp:lastModifiedBy>
  <dcterms:modified xsi:type="dcterms:W3CDTF">2020-05-08T11:08:22.183</dcterms:modified>
  <cp:revision>17</cp:revision>
  <dc:title>ГЕРОЙ  ЗЕМЛИ  МЫТИЩИНСКОЙ</dc:title>
  <cp:version>0906.0100.01</cp:version>
</cp:coreProperties>
</file>