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64" r:id="rId2"/>
    <p:sldId id="293" r:id="rId3"/>
    <p:sldId id="296" r:id="rId4"/>
    <p:sldId id="294" r:id="rId5"/>
    <p:sldId id="295" r:id="rId6"/>
    <p:sldId id="272" r:id="rId7"/>
    <p:sldId id="257" r:id="rId8"/>
    <p:sldId id="273" r:id="rId9"/>
    <p:sldId id="265" r:id="rId10"/>
    <p:sldId id="268" r:id="rId11"/>
    <p:sldId id="274" r:id="rId12"/>
    <p:sldId id="275" r:id="rId13"/>
    <p:sldId id="270" r:id="rId14"/>
    <p:sldId id="271" r:id="rId15"/>
    <p:sldId id="276" r:id="rId16"/>
    <p:sldId id="269" r:id="rId17"/>
    <p:sldId id="277" r:id="rId18"/>
    <p:sldId id="267" r:id="rId19"/>
    <p:sldId id="278" r:id="rId20"/>
    <p:sldId id="280" r:id="rId21"/>
    <p:sldId id="283" r:id="rId22"/>
    <p:sldId id="266" r:id="rId23"/>
    <p:sldId id="279" r:id="rId24"/>
    <p:sldId id="282" r:id="rId25"/>
    <p:sldId id="284" r:id="rId26"/>
    <p:sldId id="281" r:id="rId27"/>
    <p:sldId id="286" r:id="rId28"/>
    <p:sldId id="288" r:id="rId29"/>
    <p:sldId id="285" r:id="rId30"/>
    <p:sldId id="287" r:id="rId31"/>
    <p:sldId id="290" r:id="rId32"/>
    <p:sldId id="289" r:id="rId33"/>
    <p:sldId id="291" r:id="rId34"/>
    <p:sldId id="29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0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3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9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7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1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8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97855F-C8F1-452C-B18D-122354384E6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4264D6-FE97-4C46-852E-EBAC21DC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3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2358" y="1502971"/>
            <a:ext cx="7125072" cy="20348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(консультация для родителей)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8674" y="167426"/>
            <a:ext cx="991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400" dirty="0"/>
              <a:t>центр развития ребенка — детский сад № 29 «Улыбка»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94435" y="318295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Федулина Анастасия Романовна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0542" y="6077243"/>
            <a:ext cx="2598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Мытищи,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183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Окошко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6062" y="2078630"/>
            <a:ext cx="5621212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Открыть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рот (позиция звука «А»), поддержать позу 5-10 секунд, медленно мягко закрыть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. Повторить несколько раз в умеренном ритме.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широко открыть рот — "жарко" закрыть рот — "холодно"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0" y="1303867"/>
            <a:ext cx="4074472" cy="525532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94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183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Окошко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124" y="1839479"/>
            <a:ext cx="5621212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Рот приоткрою я немножко, 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Губы сделаю «окошком». 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Зубки рядышком стоят 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И в окошечко глядят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377"/>
            <a:ext cx="5416062" cy="53754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211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860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Шарик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0109" y="2078630"/>
            <a:ext cx="4824045" cy="3318936"/>
          </a:xfrm>
        </p:spPr>
        <p:txBody>
          <a:bodyPr/>
          <a:lstStyle/>
          <a:p>
            <a:pPr marL="0" indent="0">
              <a:buNone/>
            </a:pP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Надуть щёки, сдуть щёки.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0" y="1303867"/>
            <a:ext cx="4546209" cy="523625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882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Шарик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0109" y="2078630"/>
            <a:ext cx="4824045" cy="3318936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Шарики я надуваю,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Долго-долго я считаю.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Теперь щечки я сдуваю,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Шарик в небо отпускаю.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4" y="1444544"/>
            <a:ext cx="4753684" cy="4361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167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793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Блинчик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4205" y="2275578"/>
            <a:ext cx="530469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Немного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приоткрыть рот, спокойно положить язык на нижнюю губу и, пошлепывая его губами, произносить звуки: «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</a:rPr>
              <a:t>пя-пя-пя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». Удерживаем «блинчик» от 5 до 10 секунд.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8" y="1417449"/>
            <a:ext cx="4234256" cy="473185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992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793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Блинчик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646" y="2036427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С медом блинчики люблю,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Их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</a:rPr>
              <a:t>сметанкою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 залью.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Положу себе их в ротик,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Будет счастлив мой животик.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2479" y="1810305"/>
            <a:ext cx="3353503" cy="32918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631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Котенок лакает молоко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9791" y="2556932"/>
            <a:ext cx="553680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Широко открываем рот. Быстрое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выбрасывание и втягивание языка. При втягивании закругляем край языка, как бы захватывая молоко.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9" t="23385" r="6511" b="4289"/>
          <a:stretch/>
        </p:blipFill>
        <p:spPr>
          <a:xfrm>
            <a:off x="393896" y="1567246"/>
            <a:ext cx="4346916" cy="496016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789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Котенок лакает молоко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1296" y="2205240"/>
            <a:ext cx="544302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Котёнок любит молоко: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Нальешь – и нет ни капли вмиг.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Лакает быстро и легко,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«Лопаткой» высунув язык.</a:t>
            </a: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9" y="1884966"/>
            <a:ext cx="5821070" cy="363921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965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386" y="0"/>
            <a:ext cx="9601196" cy="1303867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Качели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5364" y="2359985"/>
            <a:ext cx="471150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ончиком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языка упираться поочередно то в верхние, то в нижние зубы. Челюсть не двигать.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5" y="1303867"/>
            <a:ext cx="5091024" cy="49375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076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Качели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1462" y="2444391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А сейчас качели вверх</a:t>
            </a:r>
            <a:b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Тянем, тянем до небес.</a:t>
            </a:r>
            <a:b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Вниз теперь их полёт</a:t>
            </a:r>
            <a:b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И никто не отстаёт.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" y="1141592"/>
            <a:ext cx="5401056" cy="51937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299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657" y="0"/>
            <a:ext cx="9601196" cy="1303867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Зачем?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30" y="1303866"/>
            <a:ext cx="11691256" cy="5325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Артикуляционные </a:t>
            </a:r>
            <a:r>
              <a:rPr lang="ru-RU" sz="2800" dirty="0"/>
              <a:t>упражнения </a:t>
            </a:r>
            <a:r>
              <a:rPr lang="ru-RU" sz="2800" dirty="0" smtClean="0"/>
              <a:t>способствуют:</a:t>
            </a:r>
          </a:p>
          <a:p>
            <a:r>
              <a:rPr lang="ru-RU" sz="2800" dirty="0" smtClean="0"/>
              <a:t>укреплению </a:t>
            </a:r>
            <a:r>
              <a:rPr lang="ru-RU" sz="2800" dirty="0"/>
              <a:t>мышц речевого аппарата, </a:t>
            </a:r>
            <a:endParaRPr lang="ru-RU" sz="2800" dirty="0" smtClean="0"/>
          </a:p>
          <a:p>
            <a:r>
              <a:rPr lang="ru-RU" sz="2800" dirty="0" smtClean="0"/>
              <a:t>формируют </a:t>
            </a:r>
            <a:r>
              <a:rPr lang="ru-RU" sz="2800" dirty="0"/>
              <a:t>правильные, полноценные движения артикуляционных органов (языка, губ, нижней челюсти и др</a:t>
            </a:r>
            <a:r>
              <a:rPr lang="ru-RU" sz="2800" dirty="0" smtClean="0"/>
              <a:t>.),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улучшают дикцию;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457200" lvl="1" indent="0" algn="ctr">
              <a:buNone/>
            </a:pPr>
            <a:r>
              <a:rPr lang="ru-RU" sz="2800" dirty="0" smtClean="0"/>
              <a:t>поэтому </a:t>
            </a:r>
            <a:r>
              <a:rPr lang="ru-RU" sz="2800" dirty="0"/>
              <a:t>артикуляционная гимнастика необходима детям, имеющим речевые нарушения, и полезна всем детям как с целью профилактики нарушений, так и с целью развития речи.</a:t>
            </a:r>
          </a:p>
          <a:p>
            <a:pPr marL="0" indent="0">
              <a:buNone/>
            </a:pPr>
            <a:r>
              <a:rPr lang="ru-RU" sz="2800" b="1" dirty="0"/>
              <a:t>     </a:t>
            </a: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812971" y="4196443"/>
            <a:ext cx="1143000" cy="1045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Часики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5890" y="2120834"/>
            <a:ext cx="568334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Рот открыт. Высунуть острый язычок вперед и работать им слева направо, из одного угла рта в другой: «Тик-так, тик-так». (10-12 раз).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23385"/>
          <a:stretch/>
        </p:blipFill>
        <p:spPr>
          <a:xfrm>
            <a:off x="614291" y="1153160"/>
            <a:ext cx="5181599" cy="525428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246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Часики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167" y="2514729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Я на часики гляжу, стрелки я перевожу.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Тик-так влево, тик-так вправо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Часики идут исправно.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4" y="1418305"/>
            <a:ext cx="4487154" cy="44153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081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Чашечка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2"/>
          <a:stretch/>
        </p:blipFill>
        <p:spPr>
          <a:xfrm>
            <a:off x="872197" y="1163804"/>
            <a:ext cx="4206240" cy="5287685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53797" y="2107963"/>
            <a:ext cx="54957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 Рот открыт. Губы в улыбке. Язык высунут. Боковые края и кончик языка подняты, средняя часть спинки языка опущена, прогибается к низу. В таком положении язык удержать от 1 до 5-10. </a:t>
            </a: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Чашечка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7520" y="2064563"/>
            <a:ext cx="5077264" cy="3318936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Чашечку в шкафу возьмем,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Чаю сладкого нальем.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Вкусный чай мы будем пить,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Чашку не забудь помыть.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13133" b="11671"/>
          <a:stretch/>
        </p:blipFill>
        <p:spPr>
          <a:xfrm>
            <a:off x="351692" y="1733452"/>
            <a:ext cx="5864130" cy="398115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067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Вкусное варенье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9052" y="2303713"/>
            <a:ext cx="586505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Улыбнуться, открыть рот, широким языком в форме "чашечки" облизать верхнюю губу.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8" y="1303867"/>
            <a:ext cx="4539120" cy="49785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321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Вкусное варенье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38" b="10200"/>
          <a:stretch/>
        </p:blipFill>
        <p:spPr>
          <a:xfrm>
            <a:off x="600808" y="1408071"/>
            <a:ext cx="4894383" cy="4717105"/>
          </a:xfr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99163" y="256629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Банку вкусного варенья</a:t>
            </a:r>
          </a:p>
          <a:p>
            <a:r>
              <a:rPr lang="ru-RU" sz="3200" b="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Мы съедим на дне рожденья.</a:t>
            </a:r>
          </a:p>
          <a:p>
            <a:r>
              <a:rPr lang="ru-RU" sz="3200" b="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Чтоб ни капли не пропало,</a:t>
            </a:r>
          </a:p>
          <a:p>
            <a:r>
              <a:rPr lang="ru-RU" sz="3200" b="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Я все губки облизала.</a:t>
            </a:r>
          </a:p>
          <a:p>
            <a:endParaRPr lang="ru-RU" sz="3200" b="0" i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76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Мостик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7415" y="1923886"/>
            <a:ext cx="5382062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Улыбнуться, приоткрыть рот, кончик языка поставить за нижние зубы, широкий язык установить «горкой». Удерживать в таком положении под счёт от 1 до 5-10.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8" t="28513" r="3897"/>
          <a:stretch/>
        </p:blipFill>
        <p:spPr>
          <a:xfrm>
            <a:off x="478302" y="1303867"/>
            <a:ext cx="4994030" cy="490259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77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Мостик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738" y="2270659"/>
            <a:ext cx="4590686" cy="2316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8" y="1318207"/>
            <a:ext cx="5168705" cy="51687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486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Лошадка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4859" y="2219307"/>
            <a:ext cx="590725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лыбнуться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, показать зубы, приоткрыть рот и пощелкать кончиком языка (как лошадка цокает копытами). Повторить упражнение неоднократно, губы улыбаются.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" t="12846" r="29923" b="17156"/>
          <a:stretch/>
        </p:blipFill>
        <p:spPr>
          <a:xfrm>
            <a:off x="198122" y="1782169"/>
            <a:ext cx="5414888" cy="37560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506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Лошадка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2484" y="2233375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Скачет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резвая лошадка,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Машет своей гривой гладкой.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Быстрым цокает копытцем,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Скачет, чтоб испить водицы.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5" y="1497140"/>
            <a:ext cx="6105379" cy="43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657" y="0"/>
            <a:ext cx="9601196" cy="1303867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Правила выполнения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30" y="1303866"/>
            <a:ext cx="11691256" cy="5325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     Проводить артикуляционную гимнастику рекомендуется систематически, чтобы сформированные навыки закреплялись.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    Лучше заниматься ежедневно 2 раза в день по 5–10 минут.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    Вначале хорошо выполнять упражнения перед большим зеркалом, где ребенок будет видеть и себя, и вас.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    В дальнейшем можно будет обходиться и без зеркала. Но не забывайте, что ребенок овладевает речевыми навыками, подражая взрослым. Поэтому чаще показывайте ребенку, как делать то или иное движение, приучайте его смотреть на взрослого и подражать ему.</a:t>
            </a:r>
          </a:p>
          <a:p>
            <a:pPr marL="0" indent="0">
              <a:buNone/>
            </a:pPr>
            <a:r>
              <a:rPr lang="ru-RU" b="1" dirty="0"/>
              <a:t>      Следите, чтобы ребенок выполнял упражнения медленно, плавно, четко.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    Не раздражайтесь и не показывайте своего огорчения, если у ребенка не получается какое-то упражнение. 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6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Грибок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7746" y="2191171"/>
            <a:ext cx="6469965" cy="39704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100" i="1" dirty="0">
                <a:solidFill>
                  <a:schemeClr val="accent5">
                    <a:lumMod val="50000"/>
                  </a:schemeClr>
                </a:solidFill>
              </a:rPr>
              <a:t>Улыбнуться, приоткрыть рот, присосать язык к нёбу, открывать и закрывать рот (как растягиваются меха гармошки). При этом растягивается подъязычная связка. Постепенно надо раскрывать рот всё шире и дольше удерживать язык в верхнем положении.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0" r="32787" b="19244"/>
          <a:stretch/>
        </p:blipFill>
        <p:spPr>
          <a:xfrm>
            <a:off x="0" y="1872343"/>
            <a:ext cx="4920343" cy="329299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018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Грибок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6551" y="2388119"/>
            <a:ext cx="488031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На тонкой ножке вырос гриб,</a:t>
            </a:r>
            <a:b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Он не мал и не велик.</a:t>
            </a:r>
            <a:b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Присосался язычок!</a:t>
            </a:r>
            <a:b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Несколько секунд – </a:t>
            </a:r>
            <a:r>
              <a:rPr lang="ru-RU" sz="3200" i="1">
                <a:solidFill>
                  <a:schemeClr val="accent5">
                    <a:lumMod val="50000"/>
                  </a:schemeClr>
                </a:solidFill>
              </a:rPr>
              <a:t>молчок</a:t>
            </a:r>
            <a:r>
              <a:rPr lang="ru-RU" sz="3200" i="1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1566808"/>
            <a:ext cx="5073982" cy="40157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777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Орешек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9052" y="2063447"/>
            <a:ext cx="561077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Язык поочередно упирают то в 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одну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, то в другую щеку, задерживаясь в каждом положении на 3 – 5 секунд. Упражнение развивает произвольные движения языка, укрепляет мускулатуру языка и щек.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25184" r="1270" b="2646"/>
          <a:stretch/>
        </p:blipFill>
        <p:spPr>
          <a:xfrm>
            <a:off x="406400" y="1303867"/>
            <a:ext cx="4775200" cy="49493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367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454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Орешек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4714" y="2194075"/>
            <a:ext cx="4684485" cy="3318936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Мы орешки погрызем: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Аккуратно в рот кладем.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Справа орех, слева орех,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Вот так забава для всех.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54" y="1303867"/>
            <a:ext cx="4820956" cy="496146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5131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Список использованных источников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>
                  <a:lumMod val="50000"/>
                </a:schemeClr>
              </a:buClr>
              <a:buSzPct val="119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[http://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infourok.ru/artikulyacionnaya-gimnastika-v-stihah-571821.html]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SzPct val="119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[http://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logoped18.ru/logopedist/artikulyatsionnaya-gimnastika-v-stikhakh.php]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SzPct val="119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[http://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www.maam.ru/detskijsad/kartoteka-uprazhnenii-dlja-artikuljacionoi-gimnastiki.html]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SzPct val="119000"/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Рисунки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И.Седова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2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657" y="0"/>
            <a:ext cx="9601196" cy="1303867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Правила выполнения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30" y="1061358"/>
            <a:ext cx="11691256" cy="55680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     Похвалите за старание и вселите надежду в успех, который придет, если терпеливо тренироваться ежедневно.</a:t>
            </a:r>
            <a:endParaRPr lang="ru-RU" dirty="0"/>
          </a:p>
          <a:p>
            <a:pPr marL="0" indent="0" algn="just">
              <a:buNone/>
            </a:pPr>
            <a:r>
              <a:rPr lang="ru-RU" b="1" dirty="0"/>
              <a:t>     Если движения в процессе выполнения становятся неточными, хаотичными, лучше закончить занятие, так как ребенок устал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        Количество повторений артикуляционных упражнений варьируются в зависимости от возраста и двигательных возможностей ребенка и в среднем </a:t>
            </a:r>
            <a:r>
              <a:rPr lang="ru-RU" b="1" dirty="0"/>
              <a:t>составляет от 3 до 5 повторений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     Статическая нагрузка также может увеличиваться по мере повышения двигательных возможностей ребенка</a:t>
            </a:r>
            <a:r>
              <a:rPr lang="ru-RU" b="1" dirty="0"/>
              <a:t>. Если в начале можно ограничить удержание артикуляционного положения под счет до 2, то со временем, по мере того как окрепнут мышцы, счет увеличивается до 5-10.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     Подходить к любому упражнению надо индивидуально, не стоит форсировать события, добиваясь освоения трудного упражнения в короткие сроки.</a:t>
            </a:r>
          </a:p>
          <a:p>
            <a:pPr marL="0" indent="0" algn="just">
              <a:buNone/>
            </a:pPr>
            <a:r>
              <a:rPr lang="ru-RU" dirty="0"/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32018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657" y="0"/>
            <a:ext cx="9601196" cy="1303867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Форма проведения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2" y="1289958"/>
            <a:ext cx="11691256" cy="55680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      Проводить артикуляционную гимнастику лучше в игровой форме, подражая, соревнуясь или изображая кого-либо</a:t>
            </a:r>
            <a:r>
              <a:rPr lang="ru-RU" dirty="0"/>
              <a:t>. Например, добиваясь четкого и правильного положения в упражнении «Заборчик», ребенку легче освоить движения губами и удержать их в нужном положении, если он будет изображать лягушку, у которой рот до ушей. Можно попросить ребенка: «Сделай улыбку до ушей, хоть завязочки пришей!». Гибкость движений языка, быстрая вибрация кончика языка – важная предпосылка для постановки звука </a:t>
            </a:r>
            <a:r>
              <a:rPr lang="ru-RU" i="1" dirty="0"/>
              <a:t>р</a:t>
            </a:r>
            <a:r>
              <a:rPr lang="ru-RU" dirty="0"/>
              <a:t>. С этой целью можно провести  с ребенком  игру в лошадки и кучеров. Кучера щёлкают языком, лошадки цокают копытами – и то и другое способствуют выработке гибкости языка и интересно ребенку.</a:t>
            </a:r>
          </a:p>
          <a:p>
            <a:pPr marL="0" indent="0" algn="just">
              <a:buNone/>
            </a:pPr>
            <a:r>
              <a:rPr lang="ru-RU" dirty="0"/>
              <a:t>Такая постановка задачи создает веселый настрой у ребенка и конструктивно облегчает процесс выполнения упражнения. Для поддержания интереса к выполнению упражнений можно использовать различные стихотворные сопровождения для каждого вида упражнений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136319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657" y="0"/>
            <a:ext cx="9601196" cy="1303867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Заборчик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7354" y="2177103"/>
            <a:ext cx="4862733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астянуть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губы в улыбке, обнажив верхние и нижние зубы, которые стоят друг на друге, как заборчик. Про себя говорить «И». Удерживать так под счет от 5 до 10.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2"/>
          <a:stretch/>
        </p:blipFill>
        <p:spPr>
          <a:xfrm>
            <a:off x="1028115" y="1189631"/>
            <a:ext cx="4638675" cy="529388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242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657" y="0"/>
            <a:ext cx="9601196" cy="1303867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Заборчик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3286" y="2247442"/>
            <a:ext cx="5284763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Наши губки улыбнулись,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Прямо к ушкам потянулись.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Ты попробуй «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</a:rPr>
              <a:t>ииии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» скажи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Свой заборчик покажи!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20444" r="9169" b="13291"/>
          <a:stretch/>
        </p:blipFill>
        <p:spPr>
          <a:xfrm>
            <a:off x="900330" y="1698282"/>
            <a:ext cx="4332851" cy="39670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234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860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Дудочка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123" y="2134902"/>
            <a:ext cx="5747822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Округлить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губы и вытянуть  вперед, как при произнесении звука «У». Удерживать под счет от 5 до 10. Расслабить губы и повторить упражнение несколько раз.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7"/>
          <a:stretch/>
        </p:blipFill>
        <p:spPr>
          <a:xfrm>
            <a:off x="800979" y="1303867"/>
            <a:ext cx="4991100" cy="522354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225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860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Дудочка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258" y="2261510"/>
            <a:ext cx="569155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Кто играет на гитаре,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А Денис на дудочке: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Губы вытянул вперед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Узкой-узкой трубочкой</a:t>
            </a: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r="2257" b="26564"/>
          <a:stretch/>
        </p:blipFill>
        <p:spPr>
          <a:xfrm>
            <a:off x="723170" y="1303867"/>
            <a:ext cx="5030516" cy="465640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852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278</TotalTime>
  <Words>756</Words>
  <Application>Microsoft Office PowerPoint</Application>
  <PresentationFormat>Широкоэкранный</PresentationFormat>
  <Paragraphs>131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Garamond</vt:lpstr>
      <vt:lpstr>Times New Roman</vt:lpstr>
      <vt:lpstr>Натуральные материалы</vt:lpstr>
      <vt:lpstr>Артикуляционная гимнастика (консультация для родителей) </vt:lpstr>
      <vt:lpstr>Зачем?</vt:lpstr>
      <vt:lpstr>Правила выполнения</vt:lpstr>
      <vt:lpstr>Правила выполнения</vt:lpstr>
      <vt:lpstr>Форма проведения</vt:lpstr>
      <vt:lpstr>Заборчик</vt:lpstr>
      <vt:lpstr>Заборчик</vt:lpstr>
      <vt:lpstr>Дудочка</vt:lpstr>
      <vt:lpstr>Дудочка</vt:lpstr>
      <vt:lpstr>Окошко</vt:lpstr>
      <vt:lpstr>Окошко</vt:lpstr>
      <vt:lpstr>Шарик</vt:lpstr>
      <vt:lpstr>Шарик</vt:lpstr>
      <vt:lpstr>Блинчик</vt:lpstr>
      <vt:lpstr>Блинчик</vt:lpstr>
      <vt:lpstr>Котенок лакает молоко</vt:lpstr>
      <vt:lpstr>Котенок лакает молоко</vt:lpstr>
      <vt:lpstr>Качели</vt:lpstr>
      <vt:lpstr>Качели</vt:lpstr>
      <vt:lpstr>Часики</vt:lpstr>
      <vt:lpstr>Часики</vt:lpstr>
      <vt:lpstr>Чашечка</vt:lpstr>
      <vt:lpstr>Чашечка</vt:lpstr>
      <vt:lpstr>Вкусное варенье</vt:lpstr>
      <vt:lpstr>Вкусное варенье</vt:lpstr>
      <vt:lpstr>Мостик</vt:lpstr>
      <vt:lpstr>Мостик</vt:lpstr>
      <vt:lpstr>Лошадка</vt:lpstr>
      <vt:lpstr>Лошадка</vt:lpstr>
      <vt:lpstr>Грибок</vt:lpstr>
      <vt:lpstr>Грибок</vt:lpstr>
      <vt:lpstr>Орешек</vt:lpstr>
      <vt:lpstr>Орешек</vt:lpstr>
      <vt:lpstr>Список использованных источников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артикуляционных упражнений для обследования состояния артикуляционной моторики</dc:title>
  <dc:creator>Анастасия</dc:creator>
  <cp:lastModifiedBy>R2D2</cp:lastModifiedBy>
  <cp:revision>20</cp:revision>
  <dcterms:created xsi:type="dcterms:W3CDTF">2015-12-07T10:38:32Z</dcterms:created>
  <dcterms:modified xsi:type="dcterms:W3CDTF">2020-05-21T06:58:11Z</dcterms:modified>
</cp:coreProperties>
</file>