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1" d="100"/>
          <a:sy n="81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69793-9FF2-4DA5-9BA1-49AF49019669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4208-DE92-4EDB-8D65-0781F9B26D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257176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Медуза коробочка, или морская оса.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HP\Desktop\box-jellyfish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071810"/>
            <a:ext cx="7929618" cy="3429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3171846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Морская оса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относится к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классу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кубомедуз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Является самой крупной в своем классе.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Диаметр ее купола всего 12 см.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Щупальца имеют длину до 7-8 м.</a:t>
            </a:r>
            <a:r>
              <a:rPr lang="ru-RU" sz="2800" dirty="0" smtClean="0">
                <a:cs typeface="Traditional Arabic" pitchFamily="18" charset="-78"/>
              </a:rPr>
              <a:t/>
            </a:r>
            <a:br>
              <a:rPr lang="ru-RU" sz="2800" dirty="0" smtClean="0">
                <a:cs typeface="Traditional Arabic" pitchFamily="18" charset="-78"/>
              </a:rPr>
            </a:br>
            <a:endParaRPr lang="ru-RU" sz="2800" dirty="0">
              <a:cs typeface="Traditional Arabic" pitchFamily="18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5" name="Picture 3" descr="C:\Users\HP\Desktop\091119-box-jellyfish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857628"/>
            <a:ext cx="7000923" cy="2366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3429024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 медуз есть четыре пучка из пятнадцати щупалец каждая, они простираются от каждого из четырех углов купола.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всех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кубомедуз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есть по четыре группы светочувствительных элементов, на которых 24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глаза.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медуз нет центральной нервной системы.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250030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HP\Desktop\1355586228_yiqcqf4f3r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357694"/>
            <a:ext cx="7572428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2928933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Медузы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практически прозрачны, имеют бледно-голубой цвет. Поэтому из-за своей незаметности может представлять дополнительную опасность для пловцов, поскольку этого морского обитателя очень трудно увидеть</a:t>
            </a:r>
            <a:r>
              <a:rPr lang="ru-RU" sz="3200" dirty="0"/>
              <a:t>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HP\Desktop\kefl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002144"/>
            <a:ext cx="3000396" cy="3570128"/>
          </a:xfrm>
          <a:prstGeom prst="rect">
            <a:avLst/>
          </a:prstGeom>
          <a:noFill/>
        </p:spPr>
      </p:pic>
      <p:pic>
        <p:nvPicPr>
          <p:cNvPr id="4099" name="Picture 3" descr="C:\Users\HP\Desktop\1355586228_yiqcqf4f3r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3000372"/>
            <a:ext cx="4803776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3100409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Питаются морские осы креветками и мелкой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рыбешкой.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 сами они служат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пищей морских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черепах (это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единственные на планете существа, которые не чувствительны к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яду морских ос)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99535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HP\Desktop\зеленая-морская-черепаха2-e14899266078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3357562"/>
            <a:ext cx="3214678" cy="3500438"/>
          </a:xfrm>
          <a:prstGeom prst="rect">
            <a:avLst/>
          </a:prstGeom>
          <a:noFill/>
        </p:spPr>
      </p:pic>
      <p:pic>
        <p:nvPicPr>
          <p:cNvPr id="6147" name="Picture 3" descr="C:\Users\HP\Desktop\130409608092004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3357562"/>
            <a:ext cx="2638428" cy="3500438"/>
          </a:xfrm>
          <a:prstGeom prst="rect">
            <a:avLst/>
          </a:prstGeom>
          <a:noFill/>
        </p:spPr>
      </p:pic>
      <p:pic>
        <p:nvPicPr>
          <p:cNvPr id="6148" name="Picture 4" descr="C:\Users\HP\Desktop\147963342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357538"/>
            <a:ext cx="2643206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43852" cy="2500330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Эти  медузы обитают в прибрежных водах около северной Австралии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вблизи Тихого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океана.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Медуза-коробочка - самая ядовитая.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857496"/>
            <a:ext cx="7500990" cy="3571900"/>
          </a:xfrm>
        </p:spPr>
        <p:txBody>
          <a:bodyPr>
            <a:no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Яд морской осы действует  значительно быстрее, чем при укусе любой змеи, паука или насекомого. И такое свойство самой ядовитой медузы в мире создало дурную славу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кубомедузе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как самого смертоносного животного на планете.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84</TotalTime>
  <Words>128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Медуза коробочка, или морская оса.</vt:lpstr>
      <vt:lpstr>Морская оса относится к классу кубомедуз. Является самой крупной в своем классе. Диаметр ее купола всего 12 см. Щупальца имеют длину до 7-8 м. </vt:lpstr>
      <vt:lpstr>У медуз есть четыре пучка из пятнадцати щупалец каждая, они простираются от каждого из четырех углов купола.  У всех кубомедуз, есть по четыре группы светочувствительных элементов, на которых 24 глаза.  У медуз нет центральной нервной системы. </vt:lpstr>
      <vt:lpstr>Медузы практически прозрачны, имеют бледно-голубой цвет. Поэтому из-за своей незаметности может представлять дополнительную опасность для пловцов, поскольку этого морского обитателя очень трудно увидеть. </vt:lpstr>
      <vt:lpstr>Питаются морские осы креветками и мелкой рыбешкой. А сами они служат пищей морских черепах (это единственные на планете существа, которые не чувствительны к яду морских ос) </vt:lpstr>
      <vt:lpstr>Эти  медузы обитают в прибрежных водах около северной Австралии и вблизи Тихого океана.   Медуза-коробочка - самая ядовитая.  </vt:lpstr>
      <vt:lpstr>СПАСИБО ЗА ВНИМАНИЕ!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Медуза коробочка, или морская оса.</dc:title>
  <dc:creator>HP</dc:creator>
  <cp:lastModifiedBy>HP</cp:lastModifiedBy>
  <cp:revision>10</cp:revision>
  <dcterms:created xsi:type="dcterms:W3CDTF">2017-11-20T16:11:05Z</dcterms:created>
  <dcterms:modified xsi:type="dcterms:W3CDTF">2017-11-20T17:36:40Z</dcterms:modified>
</cp:coreProperties>
</file>