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70"/>
    <p:restoredTop sz="94760"/>
  </p:normalViewPr>
  <p:slideViewPr>
    <p:cSldViewPr>
      <p:cViewPr>
        <p:scale>
          <a:sx n="80" d="100"/>
          <a:sy n="80" d="100"/>
        </p:scale>
        <p:origin x="384" y="127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56146F-43CE-4EFB-AFA7-0C64EB318EC5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6656E6-2DE1-4883-B6BC-BA8D6AB2B0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jpeg"  /><Relationship Id="rId8" Type="http://schemas.openxmlformats.org/officeDocument/2006/relationships/image" Target="../media/image10.jpeg"  /><Relationship Id="rId9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монстрация PowerPoint - [bread (1).pps [Защищенный просмотр]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8505"/>
            <a:ext cx="6768752" cy="5140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52736"/>
            <a:ext cx="7378016" cy="792088"/>
          </a:xfrm>
        </p:spPr>
        <p:txBody>
          <a:bodyPr/>
          <a:lstStyle/>
          <a:p>
            <a:r>
              <a:rPr lang="ru-RU" dirty="0" smtClean="0"/>
              <a:t>Откуда берется хлеб?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0648" y="4005064"/>
            <a:ext cx="65097" cy="6800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defRPr/>
            </a:pPr>
            <a:r>
              <a:rPr lang="ru-RU"/>
              <a:t>Это зерно - пшеница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5016" y="1735038"/>
            <a:ext cx="8127268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395536" y="908720"/>
            <a:ext cx="8183880" cy="619512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48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altLang="en-US" sz="4800" b="1">
                <a:solidFill>
                  <a:srgbClr val="ff0000"/>
                </a:solidFill>
                <a:latin typeface="Times New Roman"/>
                <a:cs typeface="Times New Roman"/>
              </a:rPr>
              <a:t>Длинный путь хлеба</a:t>
            </a:r>
            <a:endParaRPr lang="ru-RU" altLang="en-US" sz="4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764704"/>
            <a:ext cx="8183880" cy="4187952"/>
          </a:xfrm>
        </p:spPr>
        <p:txBody>
          <a:bodyPr/>
          <a:lstStyle/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Семя</a:t>
            </a:r>
            <a:endParaRPr lang="ru-RU"/>
          </a:p>
          <a:p>
            <a:pPr lvl="0">
              <a:defRPr/>
            </a:pPr>
            <a:r>
              <a:rPr lang="ru-RU"/>
              <a:t>Росток</a:t>
            </a:r>
            <a:endParaRPr lang="ru-RU"/>
          </a:p>
          <a:p>
            <a:pPr lvl="0">
              <a:defRPr/>
            </a:pPr>
            <a:r>
              <a:rPr lang="ru-RU"/>
              <a:t>Колос</a:t>
            </a:r>
            <a:endParaRPr lang="ru-RU"/>
          </a:p>
          <a:p>
            <a:pPr lvl="0">
              <a:defRPr/>
            </a:pPr>
            <a:r>
              <a:rPr lang="ru-RU"/>
              <a:t>Зерно</a:t>
            </a:r>
            <a:endParaRPr lang="ru-RU"/>
          </a:p>
          <a:p>
            <a:pPr lvl="0">
              <a:defRPr/>
            </a:pPr>
            <a:r>
              <a:rPr lang="ru-RU"/>
              <a:t>Мука</a:t>
            </a:r>
            <a:endParaRPr lang="ru-RU"/>
          </a:p>
          <a:p>
            <a:pPr lvl="0">
              <a:defRPr/>
            </a:pPr>
            <a:r>
              <a:rPr lang="ru-RU"/>
              <a:t>Хлеб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800">
        <p:circle/>
      </p:transition>
    </mc:Choice>
    <mc:Fallback>
      <p:transition xmlns:mc="http://schemas.openxmlformats.org/markup-compatibility/2006" xmlns:hp="http://schemas.haansoft.com/office/presentation/8.0" mc:Ignorable="hp" hp:hslDur="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58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56340" cy="6858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43702" y="928670"/>
            <a:ext cx="2113358" cy="1690686"/>
          </a:xfrm>
          <a:prstGeom prst="ellipse">
            <a:avLst/>
          </a:prstGeom>
          <a:noFill/>
          <a:ln w="57150">
            <a:solidFill>
              <a:srgbClr val="c00000"/>
            </a:solidFill>
            <a:miter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43636" y="3429000"/>
            <a:ext cx="2452673" cy="1839505"/>
          </a:xfrm>
          <a:prstGeom prst="ellipse">
            <a:avLst/>
          </a:prstGeom>
          <a:noFill/>
          <a:ln w="57150">
            <a:solidFill>
              <a:srgbClr val="ffc000"/>
            </a:solidFill>
            <a:miter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643306" y="214290"/>
            <a:ext cx="2357439" cy="1768079"/>
          </a:xfrm>
          <a:prstGeom prst="ellipse">
            <a:avLst/>
          </a:prstGeom>
          <a:noFill/>
          <a:ln w="57150">
            <a:solidFill>
              <a:srgbClr val="00ff00"/>
            </a:solidFill>
            <a:miter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483925" y="4905164"/>
            <a:ext cx="2036011" cy="1745152"/>
          </a:xfrm>
          <a:prstGeom prst="ellipse">
            <a:avLst/>
          </a:prstGeom>
          <a:noFill/>
          <a:ln w="57150">
            <a:solidFill>
              <a:srgbClr val="ffff00"/>
            </a:solidFill>
            <a:miter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357554" y="2428868"/>
            <a:ext cx="2239696" cy="2071702"/>
          </a:xfrm>
          <a:prstGeom prst="ellipse">
            <a:avLst/>
          </a:prstGeom>
          <a:noFill/>
          <a:ln w="76200">
            <a:solidFill>
              <a:srgbClr val="ff0000"/>
            </a:solidFill>
            <a:miter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 rot="16200000">
            <a:off x="1109556" y="319148"/>
            <a:ext cx="1353662" cy="2715582"/>
          </a:xfrm>
          <a:prstGeom prst="ellipse">
            <a:avLst/>
          </a:prstGeom>
          <a:noFill/>
          <a:ln w="57150">
            <a:solidFill>
              <a:srgbClr val="ffff00"/>
            </a:solidFill>
            <a:miter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71538" y="2500306"/>
            <a:ext cx="14678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семя</a:t>
            </a:r>
            <a:endParaRPr lang="ru-RU" sz="3600" b="1"/>
          </a:p>
        </p:txBody>
      </p:sp>
      <p:sp>
        <p:nvSpPr>
          <p:cNvPr id="15" name="TextBox 14"/>
          <p:cNvSpPr txBox="1"/>
          <p:nvPr/>
        </p:nvSpPr>
        <p:spPr>
          <a:xfrm>
            <a:off x="4071934" y="1785926"/>
            <a:ext cx="19726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росток</a:t>
            </a:r>
            <a:endParaRPr lang="ru-RU" sz="3600" b="1"/>
          </a:p>
        </p:txBody>
      </p:sp>
      <p:sp>
        <p:nvSpPr>
          <p:cNvPr id="19" name="TextBox 18"/>
          <p:cNvSpPr txBox="1"/>
          <p:nvPr/>
        </p:nvSpPr>
        <p:spPr>
          <a:xfrm>
            <a:off x="7143768" y="2571744"/>
            <a:ext cx="1720196" cy="63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колос</a:t>
            </a:r>
            <a:endParaRPr lang="ru-RU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7000892" y="5214950"/>
            <a:ext cx="17297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зерно</a:t>
            </a:r>
            <a:endParaRPr lang="ru-RU" sz="3600" b="1"/>
          </a:p>
        </p:txBody>
      </p:sp>
      <p:sp>
        <p:nvSpPr>
          <p:cNvPr id="21" name="Овал 20"/>
          <p:cNvSpPr/>
          <p:nvPr/>
        </p:nvSpPr>
        <p:spPr>
          <a:xfrm>
            <a:off x="285720" y="3429000"/>
            <a:ext cx="2214578" cy="1557342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57884" y="6211669"/>
            <a:ext cx="1472556" cy="6349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мука</a:t>
            </a:r>
            <a:endParaRPr lang="ru-RU" sz="3600" b="1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96818" y="3393281"/>
            <a:ext cx="2180412" cy="1857388"/>
          </a:xfrm>
          <a:prstGeom prst="ellipse">
            <a:avLst/>
          </a:prstGeom>
          <a:noFill/>
          <a:ln w="57150">
            <a:solidFill>
              <a:srgbClr val="ffcccc"/>
            </a:solidFill>
            <a:miter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28662" y="5572140"/>
            <a:ext cx="1582128" cy="6362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тесто</a:t>
            </a:r>
            <a:endParaRPr lang="ru-RU" sz="3600" b="1"/>
          </a:p>
        </p:txBody>
      </p:sp>
      <p:sp>
        <p:nvSpPr>
          <p:cNvPr id="26" name="TextBox 25"/>
          <p:cNvSpPr txBox="1"/>
          <p:nvPr/>
        </p:nvSpPr>
        <p:spPr>
          <a:xfrm>
            <a:off x="3143240" y="4357694"/>
            <a:ext cx="14344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/>
              <a:t>хлеб</a:t>
            </a:r>
            <a:endParaRPr lang="ru-RU" sz="3600" b="1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214678" y="1571612"/>
            <a:ext cx="499128" cy="1053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72198" y="1176874"/>
            <a:ext cx="500066" cy="251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715141" y="2928935"/>
            <a:ext cx="64294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5786446" y="5143512"/>
            <a:ext cx="50006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2428860" y="5357826"/>
            <a:ext cx="85725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643174" y="3786190"/>
            <a:ext cx="50006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1"/>
      <p:bldP spid="21" grpId="2" animBg="1"/>
      <p:bldP spid="25" grpId="3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699864" y="872716"/>
            <a:ext cx="7772400" cy="720080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3200"/>
              <a:t>Машины,которые помогают вырастить хлеб</a:t>
            </a:r>
            <a:endParaRPr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3681028"/>
            <a:ext cx="3972272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63852" y="3681028"/>
            <a:ext cx="3924436" cy="2673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502920" y="4797152"/>
            <a:ext cx="8185368" cy="900100"/>
          </a:xfrm>
        </p:spPr>
        <p:txBody>
          <a:bodyPr/>
          <a:lstStyle/>
          <a:p>
            <a:pPr lvl="0" algn="ctr">
              <a:defRPr/>
            </a:pPr>
            <a:r>
              <a:rPr lang="ru-RU"/>
              <a:t>Как получить хлеб?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  <a:defRPr/>
            </a:pPr>
            <a:endParaRPr lang="ru-RU" altLang="en-US"/>
          </a:p>
          <a:p>
            <a:pPr lvl="0">
              <a:defRPr/>
            </a:pPr>
            <a:r>
              <a:rPr lang="en-US" altLang="ru-RU"/>
              <a:t>1.</a:t>
            </a:r>
            <a:r>
              <a:rPr lang="ru-RU" altLang="en-US"/>
              <a:t>Обработать землю</a:t>
            </a:r>
            <a:endParaRPr lang="ru-RU"/>
          </a:p>
          <a:p>
            <a:pPr lvl="0">
              <a:defRPr/>
            </a:pPr>
            <a:r>
              <a:rPr lang="ru-RU"/>
              <a:t>2.Посеять зерно</a:t>
            </a:r>
            <a:endParaRPr lang="ru-RU"/>
          </a:p>
          <a:p>
            <a:pPr lvl="0">
              <a:defRPr/>
            </a:pPr>
            <a:r>
              <a:rPr lang="en-US" altLang="ru-RU"/>
              <a:t>3.</a:t>
            </a:r>
            <a:r>
              <a:rPr lang="ru-RU" altLang="en-US"/>
              <a:t>Ухаживать за посевами</a:t>
            </a:r>
            <a:endParaRPr lang="ru-RU" altLang="en-US"/>
          </a:p>
          <a:p>
            <a:pPr lvl="0">
              <a:defRPr/>
            </a:pPr>
            <a:r>
              <a:rPr lang="ru-RU"/>
              <a:t>4.Собрать урожай</a:t>
            </a:r>
            <a:endParaRPr lang="ru-RU"/>
          </a:p>
          <a:p>
            <a:pPr lvl="0">
              <a:defRPr/>
            </a:pPr>
            <a:r>
              <a:rPr lang="en-US" altLang="ru-RU"/>
              <a:t>5.</a:t>
            </a:r>
            <a:r>
              <a:rPr lang="ru-RU" altLang="en-US"/>
              <a:t>Отвезти на элеватор</a:t>
            </a:r>
            <a:endParaRPr lang="ru-RU" altLang="en-US"/>
          </a:p>
          <a:p>
            <a:pPr lvl="0">
              <a:defRPr/>
            </a:pPr>
            <a:r>
              <a:rPr lang="ru-RU"/>
              <a:t>6.Доставить на мельницу</a:t>
            </a:r>
            <a:endParaRPr lang="ru-RU"/>
          </a:p>
          <a:p>
            <a:pPr lvl="0">
              <a:defRPr/>
            </a:pPr>
            <a:r>
              <a:rPr lang="en-US" altLang="ru-RU"/>
              <a:t>7.</a:t>
            </a:r>
            <a:r>
              <a:rPr lang="ru-RU" altLang="en-US"/>
              <a:t>Сделать муку</a:t>
            </a:r>
            <a:endParaRPr lang="ru-RU" altLang="en-US"/>
          </a:p>
          <a:p>
            <a:pPr lvl="0">
              <a:defRPr/>
            </a:pPr>
            <a:r>
              <a:rPr lang="ru-RU"/>
              <a:t>8.Испечь хлеб</a:t>
            </a:r>
            <a:endParaRPr lang="ru-RU"/>
          </a:p>
          <a:p>
            <a:pPr lvl="0">
              <a:defRPr/>
            </a:pPr>
            <a:r>
              <a:rPr lang="ru-RU"/>
              <a:t>9.Доставить в булочну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 rotWithShape="1">
          <a:blip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Hewlett-Packard</ep:Company>
  <ep:Words>54</ep:Words>
  <ep:PresentationFormat>Экран (4:3)</ep:PresentationFormat>
  <ep:Paragraphs>29</ep:Paragraphs>
  <ep:Slides>6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6</vt:i4>
      </vt:variant>
    </vt:vector>
  </ep:HeadingPairs>
  <ep:TitlesOfParts>
    <vt:vector size="7" baseType="lpstr">
      <vt:lpstr>Аспект</vt:lpstr>
      <vt:lpstr>Откуда берется хлеб?</vt:lpstr>
      <vt:lpstr>Слайд 2</vt:lpstr>
      <vt:lpstr>Длинный путь хлеба</vt:lpstr>
      <vt:lpstr>Слайд 4</vt:lpstr>
      <vt:lpstr>Машины,которые помогают вырастить хлеб</vt:lpstr>
      <vt:lpstr>Как получить хлеб?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2015-10-04T19:01:14.000</dcterms:created>
  <dc:creator>HP</dc:creator>
  <cp:lastModifiedBy>aapbo</cp:lastModifiedBy>
  <dcterms:modified xsi:type="dcterms:W3CDTF">2020-05-20T19:05:44.133</dcterms:modified>
  <cp:revision>8</cp:revision>
  <dc:title>Откуда берется хлеб?</dc:title>
  <cp:version>0906.0100.01</cp:version>
</cp:coreProperties>
</file>