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824277E-7F49-4397-8A52-A18A0AFE481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67C7E6-7CDD-48CA-B682-1B105ACA9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Банан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P\Desktop\банан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5992"/>
            <a:ext cx="9089958" cy="418418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278608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Банан- это ягода.</a:t>
            </a:r>
            <a:b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Бананы бывают не только желтые , но и красные.</a:t>
            </a:r>
            <a:b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Бананы являются плодами крупных тростниковых растений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24012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HP\Desktop\где растут бан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4143403" cy="3214710"/>
          </a:xfrm>
          <a:prstGeom prst="rect">
            <a:avLst/>
          </a:prstGeom>
          <a:noFill/>
        </p:spPr>
      </p:pic>
      <p:pic>
        <p:nvPicPr>
          <p:cNvPr id="1026" name="Picture 2" descr="C:\Users\HP\Desktop\Красные бана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071966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Бананы богаты витаминами и микроэлементами , а именно: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HP\Desktop\витамины в банан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3841"/>
            <a:ext cx="8215370" cy="450555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Полезные свойства банана: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Повышает настроение;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Концентрирует внимание;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Увеличивает работоспособность;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Снижает утомляемость;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Очищает организм.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7249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можно приготовить из бананов?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десерты;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напитки;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Употребляем в сушеном виде;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Банан применяется для приготовления множества первых и вторых блюд , в  ряде отдаленных стран.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HP\Desktop\банановый десер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72009"/>
            <a:ext cx="2357422" cy="2285991"/>
          </a:xfrm>
          <a:prstGeom prst="rect">
            <a:avLst/>
          </a:prstGeom>
          <a:noFill/>
        </p:spPr>
      </p:pic>
      <p:pic>
        <p:nvPicPr>
          <p:cNvPr id="4099" name="Picture 3" descr="C:\Users\HP\Desktop\напиток  с банан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572008"/>
            <a:ext cx="2395537" cy="2285992"/>
          </a:xfrm>
          <a:prstGeom prst="rect">
            <a:avLst/>
          </a:prstGeom>
          <a:noFill/>
        </p:spPr>
      </p:pic>
      <p:pic>
        <p:nvPicPr>
          <p:cNvPr id="4100" name="Picture 4" descr="C:\Users\HP\Desktop\сухофрук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72008"/>
            <a:ext cx="2071702" cy="2285992"/>
          </a:xfrm>
          <a:prstGeom prst="rect">
            <a:avLst/>
          </a:prstGeom>
          <a:noFill/>
        </p:spPr>
      </p:pic>
      <p:pic>
        <p:nvPicPr>
          <p:cNvPr id="4101" name="Picture 5" descr="C:\Users\HP\Desktop\блюдо из банан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3" y="4572008"/>
            <a:ext cx="2143108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Бананами любят полакомиться не только люди , но и животные…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857364"/>
            <a:ext cx="4357718" cy="4597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P\Desktop\обезьяна и бан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435771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11481" y="5786454"/>
            <a:ext cx="45719" cy="7143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</TotalTime>
  <Words>80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Банан</vt:lpstr>
      <vt:lpstr>Банан- это ягода. Бананы бывают не только желтые , но и красные. Бананы являются плодами крупных тростниковых растений.</vt:lpstr>
      <vt:lpstr>Бананы богаты витаминами и микроэлементами , а именно:</vt:lpstr>
      <vt:lpstr>Полезные свойства банана:</vt:lpstr>
      <vt:lpstr>Что можно приготовить из бананов? </vt:lpstr>
      <vt:lpstr>Бананами любят полакомиться не только люди , но и животные…</vt:lpstr>
      <vt:lpstr>СПАСИБО ЗА ВНИМАНИЕ!!!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</dc:title>
  <dc:creator>HP</dc:creator>
  <cp:lastModifiedBy>HP</cp:lastModifiedBy>
  <cp:revision>8</cp:revision>
  <dcterms:created xsi:type="dcterms:W3CDTF">2017-09-11T06:36:15Z</dcterms:created>
  <dcterms:modified xsi:type="dcterms:W3CDTF">2017-09-11T07:48:24Z</dcterms:modified>
</cp:coreProperties>
</file>