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828" r:id="rId1"/>
    <p:sldMasterId id="2147483829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570"/>
    <p:restoredTop sz="94760"/>
  </p:normalViewPr>
  <p:slideViewPr>
    <p:cSldViewPr>
      <p:cViewPr>
        <p:scale>
          <a:sx n="50" d="100"/>
          <a:sy n="50" d="100"/>
        </p:scale>
        <p:origin x="-1740" y="-127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notesMaster" Target="notesMasters/notes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A0919143-0A1F-45CC-B486-AEAF81F9B453}" type="datetime1">
              <a:rPr lang="ru-RU"/>
              <a:pPr lvl="0">
                <a:defRPr/>
              </a:pPr>
              <a:t>20-05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6D0BACF5-79A1-45D8-B2A9-7FCB47F58C5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244EC2-0B61-455A-96B7-2804DC107059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3BB070-2C2F-4D79-A403-0B45ADB3DA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08" y="2674938"/>
            <a:ext cx="4989722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ПТИЦЫ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56" y="3495675"/>
            <a:ext cx="2714625" cy="1809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ИВОЛГА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ЗИМУЮЩИЕ ПТИЦЫ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44" y="3557588"/>
            <a:ext cx="2152650" cy="16859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СНЕГИРЬ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797205" y="2674938"/>
            <a:ext cx="555752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>
                <a:solidFill>
                  <a:schemeClr val="tx1"/>
                </a:solidFill>
              </a:rPr>
              <a:t>СИНИЧКА</a:t>
            </a:r>
            <a:endParaRPr lang="ru-R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31" y="3576638"/>
            <a:ext cx="2200275" cy="1647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ВОРОБЕЙ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19" y="2695575"/>
            <a:ext cx="6667500" cy="3409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ГОЛУБЬ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27" y="2674938"/>
            <a:ext cx="4684284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ВОРОНА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69" y="2743200"/>
            <a:ext cx="4191000" cy="3314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ДЯТЕЛ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HP\AppData\Local\Microsoft\Windows\Temporary Internet Files\Content.IE5\8RHF8A4J\birds-on-a-wir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696744" cy="29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98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ПЕРЕЛЕТНЫЕ</a:t>
            </a:r>
            <a:b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ЗИМУЮЩИЕ</a:t>
            </a:r>
            <a:endParaRPr lang="ru-RU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84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28" y="2674938"/>
            <a:ext cx="6418881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ПЕРЕЛЕТЫЕ ПТИЦЫ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СКВОРЕЦ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60" y="2674938"/>
            <a:ext cx="50660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ГРАЧ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ЛЕБЕДЬ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94" y="2862263"/>
            <a:ext cx="6000750" cy="30765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СОЛОВЕЙ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56" y="2776538"/>
            <a:ext cx="3248025" cy="32480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ЛАСТОЧКА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69" y="2938463"/>
            <a:ext cx="3810000" cy="2924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КУКУШКА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_rels/theme2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Hewlett-Packard</ep:Company>
  <ep:Words>22</ep:Words>
  <ep:PresentationFormat>Экран (4:3)</ep:PresentationFormat>
  <ep:Paragraphs>18</ep:Paragraphs>
  <ep:Slides>18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2</vt:i4>
      </vt:variant>
      <vt:variant>
        <vt:lpstr>Заголовок слайда</vt:lpstr>
      </vt:variant>
      <vt:variant>
        <vt:i4>18</vt:i4>
      </vt:variant>
    </vt:vector>
  </ep:HeadingPairs>
  <ep:TitlesOfParts>
    <vt:vector size="20" baseType="lpstr">
      <vt:lpstr>Волна</vt:lpstr>
      <vt:lpstr>1_Волна</vt:lpstr>
      <vt:lpstr>ПТИЦЫ</vt:lpstr>
      <vt:lpstr>ПЕРЕЛЕТНЫЕ ЗИМУЮЩИЕ</vt:lpstr>
      <vt:lpstr>ПЕРЕЛЕТЫЕ ПТИЦЫ</vt:lpstr>
      <vt:lpstr>СКВОРЕЦ</vt:lpstr>
      <vt:lpstr>ГРАЧ</vt:lpstr>
      <vt:lpstr>ЛЕБЕДЬ</vt:lpstr>
      <vt:lpstr>СОЛОВЕЙ</vt:lpstr>
      <vt:lpstr>ЛАСТОЧКА</vt:lpstr>
      <vt:lpstr>КУКУШКА</vt:lpstr>
      <vt:lpstr>ИВОЛГА</vt:lpstr>
      <vt:lpstr>ЗИМУЮЩИЕ ПТИЦЫ</vt:lpstr>
      <vt:lpstr>СНЕГИРЬ</vt:lpstr>
      <vt:lpstr>СИНИЧКА</vt:lpstr>
      <vt:lpstr>ВОРОБЕЙ</vt:lpstr>
      <vt:lpstr>ГОЛУБЬ</vt:lpstr>
      <vt:lpstr>ВОРОНА</vt:lpstr>
      <vt:lpstr>ДЯТЕЛ</vt:lpstr>
      <vt:lpstr>СПАСИБО ЗА ВНИМАНИЕ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2015-11-01T14:59:39.000</dcterms:created>
  <dc:creator>HP</dc:creator>
  <cp:lastModifiedBy>aapbo</cp:lastModifiedBy>
  <dcterms:modified xsi:type="dcterms:W3CDTF">2020-05-20T19:18:16.718</dcterms:modified>
  <cp:revision>10</cp:revision>
  <dc:title>ПТИЦЫ</dc:title>
  <cp:version>0906.0100.01</cp:version>
</cp:coreProperties>
</file>