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2" r:id="rId4"/>
    <p:sldId id="265" r:id="rId5"/>
    <p:sldId id="259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6" r:id="rId14"/>
    <p:sldId id="273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3" autoAdjust="0"/>
  </p:normalViewPr>
  <p:slideViewPr>
    <p:cSldViewPr>
      <p:cViewPr varScale="1">
        <p:scale>
          <a:sx n="108" d="100"/>
          <a:sy n="108" d="100"/>
        </p:scale>
        <p:origin x="-10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6409-60A2-41C3-B38E-164047E3FEF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826D-390B-47EC-B8A3-C20071123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6409-60A2-41C3-B38E-164047E3FEF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826D-390B-47EC-B8A3-C20071123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6409-60A2-41C3-B38E-164047E3FEF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826D-390B-47EC-B8A3-C20071123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6409-60A2-41C3-B38E-164047E3FEF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826D-390B-47EC-B8A3-C20071123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6409-60A2-41C3-B38E-164047E3FEF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826D-390B-47EC-B8A3-C20071123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6409-60A2-41C3-B38E-164047E3FEF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826D-390B-47EC-B8A3-C20071123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6409-60A2-41C3-B38E-164047E3FEF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826D-390B-47EC-B8A3-C20071123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6409-60A2-41C3-B38E-164047E3FEF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826D-390B-47EC-B8A3-C20071123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6409-60A2-41C3-B38E-164047E3FEF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826D-390B-47EC-B8A3-C20071123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6409-60A2-41C3-B38E-164047E3FEF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826D-390B-47EC-B8A3-C20071123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6409-60A2-41C3-B38E-164047E3FEF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826D-390B-47EC-B8A3-C20071123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96409-60A2-41C3-B38E-164047E3FEF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5826D-390B-47EC-B8A3-C20071123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31840" y="0"/>
            <a:ext cx="5760640" cy="18448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«Парад  Победы  </a:t>
            </a:r>
            <a:br>
              <a:rPr lang="ru-RU" b="1" dirty="0" smtClean="0">
                <a:solidFill>
                  <a:schemeClr val="accent6"/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>на Красной площади </a:t>
            </a:r>
            <a:br>
              <a:rPr lang="ru-RU" b="1" dirty="0" smtClean="0">
                <a:solidFill>
                  <a:schemeClr val="accent6"/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>в Москве!</a:t>
            </a: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6146" name="Picture 2" descr="http://cdn1.img.sputniknews.com/images/102190/92/1021909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564904"/>
            <a:ext cx="5544616" cy="4000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http://vkdiz.ru/uploads/movie/2015/may/1431148596.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3347864" cy="2564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kazanfirst.ru/storage/feeds/2015/05/f813fb31ce4887a5279a033594a3d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516216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2" name="Picture 6" descr="http://ic.pics.livejournal.com/anton_blinov/49869942/274417/274417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56992"/>
            <a:ext cx="6084168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img-fotki.yandex.ru/get/4806/205480.1ab/0_cb56f_a2a81515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img-fotki.yandex.ru/get/4806/205480.1ab/0_cb56f_a2a81515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img-fotki.yandex.ru/get/4806/205480.1ab/0_cb56f_a2a81515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s://img-fotki.yandex.ru/get/4806/205480.1ab/0_cb56f_a2a81515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https://img-fotki.yandex.ru/get/4806/205480.1ab/0_cb56f_a2a81515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 descr="https://img-fotki.yandex.ru/get/4806/205480.1ab/0_cb56f_a2a81515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8" name="Picture 16" descr="https://www.ridus.ru/images/2015/5/9/292635/in_article_4a17a48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429001"/>
            <a:ext cx="601216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72" name="Picture 20" descr="http://bezformata.ru/content/Images/000/014/097/image14097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8064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edia.caak.mn/downloads/images14/201008/may1/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716016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http://b1.m24.ru/c/225174.900x900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573016"/>
            <a:ext cx="4792588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6" name="Picture 6" descr="http://ic.pics.livejournal.com/homex/74557510/457962/457962_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0"/>
            <a:ext cx="4283968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kbrinfo.ru/sites/default/files/field/image/44544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i1.wp.com/www.imenno.ru/wp-content/uploads/2015/04/9may.jpg?fit=1200%2C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inroo.ucoz.ru/Nonosti1/uuuuuuuuuuuuuuuuuuuuu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nkis.com/url-image/http:/cdn.static1.rtr-vesti.ru/p/xw_944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0152" cy="3573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http://dev.www.mk.ru/upload/entities/2015/05/10/photoreportsImages/detailPicture/dc/52/9f/3a/6825447_4585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73016"/>
            <a:ext cx="5868144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odd.vpk-media.ru/sites/default/files/photographs/2012/05/16/_R0L7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c.pics.livejournal.com/sobiainnen/6146988/351382/351382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tdata.ru/u23/photoE5DF/20507300623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644007" cy="357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://i.ytimg.com/vi/Pq0E-mXZGo4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645024"/>
            <a:ext cx="5472608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http://stat.mil.ru/images/military/military/photo/parad68-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0"/>
            <a:ext cx="4427984" cy="357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dn.ru/engine/documents/document35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novostimira.net/uploads/posts/p/2014-11-07/parad_pobedi_9_maya_2015_goda_projdet_v_64_gorodah_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68144" cy="3861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2" name="AutoShape 4" descr="https://img-fotki.yandex.ru/get/15530/163146787.491/0_14e75a_ac14a7d3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s://img-fotki.yandex.ru/get/15530/163146787.491/0_14e75a_ac14a7d3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s://img-fotki.yandex.ru/get/15530/163146787.491/0_14e75a_ac14a7d3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s://img-fotki.yandex.ru/get/15530/163146787.491/0_14e75a_ac14a7d3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https://img-fotki.yandex.ru/get/15530/163146787.491/0_14e75a_ac14a7d3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https://img-fotki.yandex.ru/get/15530/163146787.491/0_14e75a_ac14a7d3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4" name="AutoShape 16" descr="https://img-fotki.yandex.ru/get/15530/163146787.491/0_14e75a_ac14a7d3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6" name="AutoShape 18" descr="https://img-fotki.yandex.ru/get/15530/163146787.491/0_14e75a_ac14a7d3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8" name="AutoShape 20" descr="https://img-fotki.yandex.ru/get/15530/163146787.491/0_14e75a_ac14a7d3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50" name="AutoShape 22" descr="https://img-fotki.yandex.ru/get/15530/163146787.491/0_14e75a_ac14a7d3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52" name="AutoShape 24" descr="https://img-fotki.yandex.ru/get/15530/163146787.491/0_14e75a_ac14a7d3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54" name="AutoShape 26" descr="https://img-fotki.yandex.ru/get/15530/163146787.491/0_14e75a_ac14a7d3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56" name="AutoShape 28" descr="https://img-fotki.yandex.ru/get/15530/163146787.491/0_14e75a_ac14a7d3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58" name="AutoShape 30" descr="https://img-fotki.yandex.ru/get/15530/163146787.491/0_14e75a_ac14a7d3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60" name="AutoShape 32" descr="https://img-fotki.yandex.ru/get/15530/163146787.491/0_14e75a_ac14a7d3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62" name="AutoShape 34" descr="https://img-fotki.yandex.ru/get/15530/163146787.491/0_14e75a_ac14a7d3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64" name="Picture 36" descr="http://dys.clan.su/qwerty/49ff524874dbea97e7c0717c96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284984"/>
            <a:ext cx="6300192" cy="357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.msmap.ru/1/0/5/8/7/thumbs/960_675_fix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dn.tvc.ru/pictures/o/163/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24128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http://www.may9.ru/cache/92/6c/926c1088d69b70835b8f3542b547c0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725" y="3356992"/>
            <a:ext cx="5629275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dat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themedata</Template>
  <TotalTime>495</TotalTime>
  <Words>3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themedata</vt:lpstr>
      <vt:lpstr>«Парад  Победы   на Красной площади  в Москве!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User</cp:lastModifiedBy>
  <cp:revision>128</cp:revision>
  <dcterms:created xsi:type="dcterms:W3CDTF">2016-01-22T07:11:54Z</dcterms:created>
  <dcterms:modified xsi:type="dcterms:W3CDTF">2020-05-20T11:00:04Z</dcterms:modified>
</cp:coreProperties>
</file>