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2" themeSkinType="12" themeTransitionType="12" useThemeTransition="1" byMouseClick="1" attrType="0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528"/>
    <p:restoredTop sz="94155"/>
  </p:normalViewPr>
  <p:slideViewPr>
    <p:cSldViewPr snapToObjects="1">
      <p:cViewPr>
        <p:scale>
          <a:sx n="50" d="100"/>
          <a:sy n="5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02-10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 rot="19075620">
            <a:off x="355473" y="1856991"/>
            <a:ext cx="4831048" cy="2668242"/>
          </a:xfrm>
        </p:spPr>
        <p:txBody>
          <a:bodyPr/>
          <a:lstStyle/>
          <a:p>
            <a:pPr algn="ctr">
              <a:defRPr/>
            </a:pPr>
            <a:r>
              <a:rPr lang="ru-RU" altLang="en-US" sz="9600">
                <a:solidFill>
                  <a:schemeClr val="tx1">
                    <a:lumMod val="80000"/>
                    <a:lumOff val="20000"/>
                  </a:schemeClr>
                </a:solidFill>
              </a:rPr>
              <a:t>ВОДА</a:t>
            </a:r>
            <a:endParaRPr lang="ru-RU" altLang="en-US" sz="9600">
              <a:solidFill>
                <a:schemeClr val="tx1">
                  <a:lumMod val="80000"/>
                  <a:lumOff val="2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91937" y="0"/>
            <a:ext cx="660006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 txBox="1"/>
          <p:nvPr/>
        </p:nvSpPr>
        <p:spPr>
          <a:xfrm>
            <a:off x="431799" y="1772793"/>
            <a:ext cx="11064877" cy="91059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СПАСИБО ЗА ВНИМАНИЕ</a:t>
            </a:r>
            <a:r>
              <a:rPr lang="en-US" altLang="ru-RU" sz="54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</a:rPr>
              <a:t>!</a:t>
            </a:r>
            <a:endParaRPr lang="en-US" altLang="ru-RU" sz="540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23802"/>
            <a:ext cx="12192000" cy="784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404622"/>
            <a:ext cx="7088437" cy="3472393"/>
          </a:xfrm>
        </p:spPr>
        <p:txBody>
          <a:bodyPr/>
          <a:lstStyle/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r>
              <a:rPr lang="ru-RU" altLang="en-US">
                <a:solidFill>
                  <a:schemeClr val="tx1">
                    <a:lumMod val="90000"/>
                  </a:schemeClr>
                </a:solidFill>
                <a:latin typeface="Times New Roman"/>
              </a:rPr>
              <a:t>“Вода </a:t>
            </a:r>
            <a:r>
              <a:rPr lang="en-US" altLang="ru-RU">
                <a:solidFill>
                  <a:schemeClr val="tx1">
                    <a:lumMod val="90000"/>
                  </a:schemeClr>
                </a:solidFill>
                <a:latin typeface="Times New Roman"/>
              </a:rPr>
              <a:t>-</a:t>
            </a:r>
            <a:r>
              <a:rPr lang="ru-RU" altLang="en-US">
                <a:solidFill>
                  <a:schemeClr val="tx1">
                    <a:lumMod val="90000"/>
                  </a:schemeClr>
                </a:solidFill>
                <a:latin typeface="Times New Roman"/>
              </a:rPr>
              <a:t> одно из </a:t>
            </a:r>
            <a:endParaRPr lang="ru-RU" altLang="en-US">
              <a:solidFill>
                <a:schemeClr val="tx1">
                  <a:lumMod val="90000"/>
                </a:schemeClr>
              </a:solidFill>
              <a:latin typeface="Times New Roman"/>
            </a:endParaRPr>
          </a:p>
          <a:p>
            <a:pPr>
              <a:defRPr/>
            </a:pPr>
            <a:r>
              <a:rPr lang="ru-RU" altLang="en-US">
                <a:solidFill>
                  <a:schemeClr val="tx1">
                    <a:lumMod val="90000"/>
                  </a:schemeClr>
                </a:solidFill>
                <a:latin typeface="Times New Roman"/>
              </a:rPr>
              <a:t>начал всего      </a:t>
            </a:r>
            <a:endParaRPr lang="ru-RU" altLang="en-US">
              <a:solidFill>
                <a:schemeClr val="tx1">
                  <a:lumMod val="90000"/>
                </a:schemeClr>
              </a:solidFill>
              <a:latin typeface="Times New Roman"/>
            </a:endParaRPr>
          </a:p>
          <a:p>
            <a:pPr>
              <a:defRPr/>
            </a:pPr>
            <a:r>
              <a:rPr lang="ru-RU" altLang="en-US">
                <a:solidFill>
                  <a:schemeClr val="tx1">
                    <a:lumMod val="90000"/>
                  </a:schemeClr>
                </a:solidFill>
                <a:latin typeface="Times New Roman"/>
              </a:rPr>
              <a:t> существующего </a:t>
            </a:r>
            <a:endParaRPr lang="ru-RU" altLang="en-US">
              <a:solidFill>
                <a:schemeClr val="tx1">
                  <a:lumMod val="90000"/>
                </a:schemeClr>
              </a:solidFill>
              <a:latin typeface="Times New Roman"/>
            </a:endParaRPr>
          </a:p>
          <a:p>
            <a:pPr>
              <a:defRPr/>
            </a:pPr>
            <a:r>
              <a:rPr lang="ru-RU" altLang="en-US">
                <a:solidFill>
                  <a:schemeClr val="tx1">
                    <a:lumMod val="90000"/>
                  </a:schemeClr>
                </a:solidFill>
                <a:latin typeface="Times New Roman"/>
              </a:rPr>
              <a:t>на Земле”</a:t>
            </a: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>
              <a:defRPr/>
            </a:pPr>
            <a:endParaRPr lang="ru-RU" altLang="en-US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Говорили в древности</a:t>
            </a:r>
            <a:endParaRPr lang="ru-RU" altLang="en-US" sz="3200">
              <a:latin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0"/>
            <a:ext cx="649452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593694"/>
            <a:ext cx="11302999" cy="2115216"/>
          </a:xfrm>
        </p:spPr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</a:rPr>
              <a:t/>
            </a:r>
            <a:endParaRPr/>
          </a:p>
        </p:txBody>
      </p:sp>
      <p:sp>
        <p:nvSpPr>
          <p:cNvPr id="6" name=""/>
          <p:cNvSpPr txBox="1"/>
          <p:nvPr/>
        </p:nvSpPr>
        <p:spPr>
          <a:xfrm>
            <a:off x="2513647" y="4486275"/>
            <a:ext cx="7164705" cy="15506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9600"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en-US" altLang="ru-RU" sz="6600"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ru-RU" altLang="en-US" sz="9600"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  <a:endParaRPr lang="ru-RU" altLang="en-US" sz="9600"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0" y="0"/>
            <a:ext cx="7896225" cy="4789170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ru-RU" altLang="en-US" sz="3200">
                <a:latin typeface="Times New Roman"/>
              </a:rPr>
              <a:t>Для человеческого организма вода </a:t>
            </a:r>
            <a:r>
              <a:rPr lang="en-US" altLang="ru-RU" sz="3200">
                <a:latin typeface="Times New Roman"/>
              </a:rPr>
              <a:t>-</a:t>
            </a:r>
            <a:r>
              <a:rPr lang="ru-RU" altLang="en-US" sz="3200">
                <a:latin typeface="Times New Roman"/>
              </a:rPr>
              <a:t> это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 второе   по значимости вещество после 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кислорода</a:t>
            </a:r>
            <a:r>
              <a:rPr lang="en-US" altLang="ru-RU" sz="3200">
                <a:latin typeface="Times New Roman"/>
              </a:rPr>
              <a:t>.</a:t>
            </a:r>
            <a:r>
              <a:rPr lang="ru-RU" altLang="en-US" sz="3200">
                <a:latin typeface="Times New Roman"/>
              </a:rPr>
              <a:t>Вода   регулирует температуру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 тела</a:t>
            </a:r>
            <a:r>
              <a:rPr lang="en-US" altLang="ru-RU" sz="3200">
                <a:latin typeface="Times New Roman"/>
              </a:rPr>
              <a:t>,</a:t>
            </a:r>
            <a:r>
              <a:rPr lang="ru-RU" altLang="en-US" sz="3200">
                <a:latin typeface="Times New Roman"/>
              </a:rPr>
              <a:t> увлажняет воздух   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   при дыхании</a:t>
            </a:r>
            <a:r>
              <a:rPr lang="en-US" altLang="ru-RU" sz="3200">
                <a:latin typeface="Times New Roman"/>
              </a:rPr>
              <a:t>,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обеспечивает доставку питательных 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веществ ко всем органам </a:t>
            </a:r>
            <a:endParaRPr lang="ru-RU" altLang="en-US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нашего организма</a:t>
            </a:r>
            <a:r>
              <a:rPr lang="en-US" altLang="ru-RU" sz="3200">
                <a:latin typeface="Times New Roman"/>
              </a:rPr>
              <a:t>.</a:t>
            </a:r>
            <a:endParaRPr lang="en-US" altLang="ru-RU" sz="3200">
              <a:latin typeface="Times New Roman"/>
            </a:endParaRPr>
          </a:p>
          <a:p>
            <a:pPr algn="r">
              <a:defRPr/>
            </a:pPr>
            <a:r>
              <a:rPr lang="ru-RU" altLang="en-US" sz="3200">
                <a:latin typeface="Times New Roman"/>
              </a:rPr>
              <a:t> клеткам нашего организма</a:t>
            </a:r>
            <a:r>
              <a:rPr lang="en-US" altLang="ru-RU" sz="3200">
                <a:latin typeface="Times New Roman"/>
              </a:rPr>
              <a:t>.</a:t>
            </a:r>
            <a:endParaRPr lang="en-US" altLang="ru-RU" sz="3200">
              <a:latin typeface="Times New Roman"/>
            </a:endParaRPr>
          </a:p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snow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 algn="r">
              <a:defRPr/>
            </a:pPr>
            <a:endParaRPr lang="ru-RU" altLang="en-US" sz="2800"/>
          </a:p>
          <a:p>
            <a:pPr algn="r">
              <a:defRPr/>
            </a:pPr>
            <a:endParaRPr lang="ru-RU" altLang="en-US" sz="2800"/>
          </a:p>
          <a:p>
            <a:pPr algn="r">
              <a:defRPr/>
            </a:pPr>
            <a:endParaRPr lang="ru-RU" altLang="en-US" sz="2800"/>
          </a:p>
          <a:p>
            <a:pPr algn="r">
              <a:defRPr/>
            </a:pPr>
            <a:endParaRPr lang="ru-RU" altLang="en-US" sz="2800"/>
          </a:p>
          <a:p>
            <a:pPr algn="r">
              <a:defRPr/>
            </a:pP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Вода существует повсюду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в океанах и морях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   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реках и озерах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под землей и над землей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в почве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Много воды содержится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в атмосфере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это облака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туман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пар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дождь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снег</a:t>
            </a:r>
            <a:r>
              <a:rPr lang="en-US" altLang="ru-RU" sz="3200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altLang="ru-RU" sz="32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44500" y="1325561"/>
            <a:ext cx="11302999" cy="4960939"/>
          </a:xfrm>
        </p:spPr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593694"/>
            <a:ext cx="7176135" cy="6264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8790" y="332134"/>
            <a:ext cx="5553347" cy="6526007"/>
          </a:xfrm>
        </p:spPr>
        <p:txBody>
          <a:bodyPr/>
          <a:lstStyle/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Вода самое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распространенное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вещество в мире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она       занимает три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четверти  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поверхности нашей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планеты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да и сами мы 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 водные      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  существа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так как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прмерноно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на  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70</a:t>
            </a: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%</a:t>
            </a: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состоим из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воды</a:t>
            </a:r>
            <a:r>
              <a:rPr lang="en-US" altLang="ru-RU" sz="36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altLang="en-US" sz="36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ru-RU" altLang="en-US" sz="3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280436" y="4077081"/>
            <a:ext cx="9631127" cy="467408"/>
          </a:xfrm>
        </p:spPr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0"/>
            <a:ext cx="669683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8" y="0"/>
            <a:ext cx="11303000" cy="6269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Вода </a:t>
            </a:r>
            <a:r>
              <a:rPr lang="en-US" altLang="ru-RU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 это сама жизнь</a:t>
            </a:r>
            <a:r>
              <a:rPr lang="en-US" altLang="ru-RU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И если мы хотим </a:t>
            </a:r>
            <a:endParaRPr lang="ru-RU" altLang="en-US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быть здоровыми </a:t>
            </a:r>
            <a:endParaRPr lang="ru-RU" altLang="en-US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и жить в здоровом</a:t>
            </a:r>
            <a:r>
              <a:rPr lang="en-US" altLang="ru-RU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altLang="en-US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чистом мире</a:t>
            </a:r>
            <a:r>
              <a:rPr lang="en-US" altLang="ru-RU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,</a:t>
            </a:r>
            <a:endParaRPr lang="ru-RU" altLang="en-US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 нам следует </a:t>
            </a:r>
            <a:endParaRPr lang="ru-RU" altLang="en-US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заботиться о воде</a:t>
            </a:r>
            <a:r>
              <a:rPr lang="en-US" altLang="ru-RU" sz="4400">
                <a:solidFill>
                  <a:schemeClr val="tx1">
                    <a:lumMod val="90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altLang="ru-RU" sz="4400">
              <a:solidFill>
                <a:schemeClr val="tx1">
                  <a:lumMod val="9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15414" y="310324"/>
            <a:ext cx="10009252" cy="6237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армон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168</ep:Words>
  <ep:PresentationFormat>Экран (4:3)</ep:PresentationFormat>
  <ep:Paragraphs>51</ep:Paragraphs>
  <ep:Slides>10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10</vt:i4>
      </vt:variant>
    </vt:vector>
  </ep:HeadingPairs>
  <ep:TitlesOfParts>
    <vt:vector size="11" baseType="lpstr">
      <vt:lpstr>Крест</vt:lpstr>
      <vt:lpstr>ВОДА</vt:lpstr>
      <vt:lpstr>Слайд 2</vt:lpstr>
      <vt:lpstr>“Вода - одно из  начал всего        существующего  на Земле”    Говорили в древности</vt:lpstr>
      <vt:lpstr>Слайд 4</vt:lpstr>
      <vt:lpstr>Вода существует повсюду-  в океанах и морях,       реках и озерах,  под землей и над землей,  в почве.  Много воды содержится  в атмосфере:  это облака,  туман,  пар,  дождь,  снег.</vt:lpstr>
      <vt:lpstr>Вода самое  распространенное  вещество в мире:  она       занимает три  четверти     поверхности нашей  планеты,  да и сами мы -  водные           существа, так как  прмерноно  на  70 % состоим из  воды.</vt:lpstr>
      <vt:lpstr>Слайд 7</vt:lpstr>
      <vt:lpstr>Вода - это сама жизнь.  И если мы хотим  быть здоровыми  и жить в здоровом,  чистом мире,  нам следует  заботиться о воде.</vt:lpstr>
      <vt:lpstr>Слайд 9</vt:lpstr>
      <vt:lpstr>Слайд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2019-10-01T21:54:57.139</dcterms:created>
  <dc:creator>aapbo</dc:creator>
  <cp:lastModifiedBy>aapbo</cp:lastModifiedBy>
  <dcterms:modified xsi:type="dcterms:W3CDTF">2019-10-02T05:20:45.668</dcterms:modified>
  <cp:revision>14</cp:revision>
  <dc:title>ВОДА</dc:title>
  <cp:version>0906.0100.01</cp:version>
</cp:coreProperties>
</file>