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6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er750898@yandex.ru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06847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и моё имя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" y="2564904"/>
            <a:ext cx="4006788" cy="86409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Занятие 27 для старших групп (группа № 6 и группа № 7)</a:t>
            </a: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03F0C-7599-447D-BD27-FAA5B4F1BE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Здравствуйте, дорогие ребята и уважаемые родители!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052D0E-5F12-4720-93CD-307E2B021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Приглашаю вас принять участие в необычном занятии. Располагайтесь поудобнее. Начинаем.</a:t>
            </a:r>
          </a:p>
        </p:txBody>
      </p:sp>
    </p:spTree>
    <p:extLst>
      <p:ext uri="{BB962C8B-B14F-4D97-AF65-F5344CB8AC3E}">
        <p14:creationId xmlns:p14="http://schemas.microsoft.com/office/powerpoint/2010/main" val="389439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79A63-6C25-4278-9F76-677A980C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532" y="41490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Сказка «Разноцветные имена»</a:t>
            </a:r>
          </a:p>
        </p:txBody>
      </p:sp>
      <p:pic>
        <p:nvPicPr>
          <p:cNvPr id="5" name="Разноцветные имена">
            <a:hlinkClick r:id="" action="ppaction://media"/>
            <a:extLst>
              <a:ext uri="{FF2B5EF4-FFF2-40B4-BE49-F238E27FC236}">
                <a16:creationId xmlns:a16="http://schemas.microsoft.com/office/drawing/2014/main" id="{F372FC60-CBE1-42D3-88A1-A8824334D4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3928" y="1124744"/>
            <a:ext cx="2304256" cy="2304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DEABFE-623C-4AA5-99D5-6488EDE6E4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19255" b="19255"/>
          <a:stretch>
            <a:fillRect/>
          </a:stretch>
        </p:blipFill>
        <p:spPr>
          <a:xfrm>
            <a:off x="2555875" y="898525"/>
            <a:ext cx="4579938" cy="281622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FF8BDF3-DBC9-4493-8212-623D39BFB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600" y="5013176"/>
            <a:ext cx="7128792" cy="144016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Совсем недавно я прочитала очень интересную сказку об именах. И хочу рассказать её вам.</a:t>
            </a:r>
          </a:p>
        </p:txBody>
      </p:sp>
    </p:spTree>
    <p:extLst>
      <p:ext uri="{BB962C8B-B14F-4D97-AF65-F5344CB8AC3E}">
        <p14:creationId xmlns:p14="http://schemas.microsoft.com/office/powerpoint/2010/main" val="22013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22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D6A26-16C4-41A3-B9F3-421E0087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ru-RU" sz="2800" dirty="0"/>
              <a:t>Я надеюсь, что сказка понравилась вам. А теперь, давайте попробуем разгадать тайну ваших имён. Мы отправимся в страну «Я», где на площади Имён мы сможем поближе познакомиться с вашими именами: какого они цвета, из чего они сделаны, как они звучат, какой запах у вашего имени.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E2452C-6A8D-452A-A814-99B96A438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2890233"/>
            <a:ext cx="5256584" cy="3725241"/>
          </a:xfrm>
        </p:spPr>
      </p:pic>
    </p:spTree>
    <p:extLst>
      <p:ext uri="{BB962C8B-B14F-4D97-AF65-F5344CB8AC3E}">
        <p14:creationId xmlns:p14="http://schemas.microsoft.com/office/powerpoint/2010/main" val="364224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Время помечтать (mp3cut.net)">
            <a:hlinkClick r:id="" action="ppaction://media"/>
            <a:extLst>
              <a:ext uri="{FF2B5EF4-FFF2-40B4-BE49-F238E27FC236}">
                <a16:creationId xmlns:a16="http://schemas.microsoft.com/office/drawing/2014/main" id="{E43723CA-7159-4CA1-8E1D-73D5ECFD1E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4" name="Время помечтать">
            <a:hlinkClick r:id="" action="ppaction://media"/>
            <a:extLst>
              <a:ext uri="{FF2B5EF4-FFF2-40B4-BE49-F238E27FC236}">
                <a16:creationId xmlns:a16="http://schemas.microsoft.com/office/drawing/2014/main" id="{1175C2EA-7ABA-4F29-9FF6-9CF40A1DD4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052E-2191-4A40-8DF1-458B3605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Творческая мастерская «Наши имена»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27B21-F501-4C8A-A879-D776F4377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Вот мы и добрались до площади Имён. Слышите, волшебные звуки музыки уже встречают нас. А теперь, давайте попробуем смастерить своё имя. Используйте для этого всё, что вам нравится – пластилин, краски, карандаши, мелки. И когда ваши имена будут готовы, мы сможем показать их всем. А как это сделать вы узнаете в конце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144940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64F34-38CA-4A5B-96B5-0DE44C3C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Пальчиковая гимнастика</a:t>
            </a:r>
            <a:br>
              <a:rPr lang="ru-RU" dirty="0"/>
            </a:br>
            <a:r>
              <a:rPr lang="ru-RU" sz="2200" dirty="0"/>
              <a:t>поочерёдно разгибать сжатые в кулак пальцы в соответствии с текстом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EE038-BBC7-4FF2-A780-A061D0286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Пять пальцев на руке своей</a:t>
            </a:r>
          </a:p>
          <a:p>
            <a:pPr marL="0" indent="0" algn="ctr">
              <a:buNone/>
            </a:pPr>
            <a:r>
              <a:rPr lang="ru-RU" dirty="0"/>
              <a:t>Назвать по имени сумей.</a:t>
            </a:r>
          </a:p>
          <a:p>
            <a:pPr marL="0" indent="0" algn="ctr">
              <a:buNone/>
            </a:pPr>
            <a:r>
              <a:rPr lang="ru-RU" dirty="0"/>
              <a:t>Первый палец - боковой – </a:t>
            </a:r>
          </a:p>
          <a:p>
            <a:pPr marL="0" indent="0" algn="ctr">
              <a:buNone/>
            </a:pPr>
            <a:r>
              <a:rPr lang="ru-RU" dirty="0"/>
              <a:t>Называется большой.</a:t>
            </a:r>
          </a:p>
          <a:p>
            <a:pPr marL="0" indent="0" algn="ctr">
              <a:buNone/>
            </a:pPr>
            <a:r>
              <a:rPr lang="ru-RU" dirty="0"/>
              <a:t>Палец второй – указчик старательный,</a:t>
            </a:r>
          </a:p>
          <a:p>
            <a:pPr marL="0" indent="0" algn="ctr">
              <a:buNone/>
            </a:pPr>
            <a:r>
              <a:rPr lang="ru-RU" dirty="0"/>
              <a:t>Не зря называют его указательным.</a:t>
            </a:r>
          </a:p>
          <a:p>
            <a:pPr marL="0" indent="0" algn="ctr">
              <a:buNone/>
            </a:pPr>
            <a:r>
              <a:rPr lang="ru-RU" dirty="0"/>
              <a:t>Третий твой палец как раз посредине,</a:t>
            </a:r>
          </a:p>
          <a:p>
            <a:pPr marL="0" indent="0" algn="ctr">
              <a:buNone/>
            </a:pPr>
            <a:r>
              <a:rPr lang="ru-RU" dirty="0"/>
              <a:t>Поэтому средний дано ему имя.</a:t>
            </a:r>
          </a:p>
          <a:p>
            <a:pPr marL="0" indent="0" algn="ctr">
              <a:buNone/>
            </a:pPr>
            <a:r>
              <a:rPr lang="ru-RU" dirty="0"/>
              <a:t>Палец четвёртый зовут безымянный,</a:t>
            </a:r>
          </a:p>
          <a:p>
            <a:pPr marL="0" indent="0" algn="ctr">
              <a:buNone/>
            </a:pPr>
            <a:r>
              <a:rPr lang="ru-RU" dirty="0"/>
              <a:t>Неповоротливый он и упрямый.</a:t>
            </a:r>
          </a:p>
          <a:p>
            <a:pPr marL="0" indent="0" algn="ctr">
              <a:buNone/>
            </a:pPr>
            <a:r>
              <a:rPr lang="ru-RU" dirty="0"/>
              <a:t>Совсем как в семье, братец младший – любимец.</a:t>
            </a:r>
          </a:p>
          <a:p>
            <a:pPr marL="0" indent="0" algn="ctr">
              <a:buNone/>
            </a:pPr>
            <a:r>
              <a:rPr lang="ru-RU" dirty="0"/>
              <a:t>По счёту он пятый.</a:t>
            </a:r>
          </a:p>
          <a:p>
            <a:pPr marL="0" indent="0" algn="ctr">
              <a:buNone/>
            </a:pPr>
            <a:r>
              <a:rPr lang="ru-RU" dirty="0"/>
              <a:t>Зовётся мизинец.</a:t>
            </a:r>
          </a:p>
        </p:txBody>
      </p:sp>
    </p:spTree>
    <p:extLst>
      <p:ext uri="{BB962C8B-B14F-4D97-AF65-F5344CB8AC3E}">
        <p14:creationId xmlns:p14="http://schemas.microsoft.com/office/powerpoint/2010/main" val="285892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48505D-CB6F-457F-BD43-442BA2C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3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865608"/>
            <a:ext cx="8229600" cy="3176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D92DB-4A28-4A68-A850-0BA99E76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Задание «Зашифрованное имя»</a:t>
            </a:r>
            <a:br>
              <a:rPr lang="ru-RU" dirty="0"/>
            </a:br>
            <a:r>
              <a:rPr lang="ru-RU" sz="2800" dirty="0"/>
              <a:t>перерисуй слово и раскрась </a:t>
            </a:r>
            <a:br>
              <a:rPr lang="ru-RU" sz="2800" dirty="0"/>
            </a:br>
            <a:r>
              <a:rPr lang="ru-RU" sz="2800" dirty="0"/>
              <a:t>букву </a:t>
            </a:r>
            <a:r>
              <a:rPr lang="ru-RU" sz="2800" b="1" dirty="0">
                <a:solidFill>
                  <a:srgbClr val="0070C0"/>
                </a:solidFill>
              </a:rPr>
              <a:t>И</a:t>
            </a:r>
            <a:r>
              <a:rPr lang="ru-RU" sz="2800" dirty="0"/>
              <a:t> – </a:t>
            </a:r>
            <a:r>
              <a:rPr lang="ru-RU" sz="2800" b="1" dirty="0">
                <a:solidFill>
                  <a:srgbClr val="0070C0"/>
                </a:solidFill>
              </a:rPr>
              <a:t>синим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букву </a:t>
            </a:r>
            <a:r>
              <a:rPr lang="ru-RU" sz="2800" b="1" dirty="0">
                <a:solidFill>
                  <a:srgbClr val="FFFF00"/>
                </a:solidFill>
              </a:rPr>
              <a:t>М</a:t>
            </a:r>
            <a:r>
              <a:rPr lang="ru-RU" sz="2800" dirty="0"/>
              <a:t> – </a:t>
            </a:r>
            <a:r>
              <a:rPr lang="ru-RU" sz="2800" b="1" dirty="0">
                <a:solidFill>
                  <a:srgbClr val="FFFF00"/>
                </a:solidFill>
              </a:rPr>
              <a:t>жёлтым</a:t>
            </a:r>
            <a:r>
              <a:rPr lang="ru-RU" sz="2800" dirty="0"/>
              <a:t>, </a:t>
            </a:r>
            <a:br>
              <a:rPr lang="ru-RU" sz="2800" dirty="0"/>
            </a:br>
            <a:r>
              <a:rPr lang="ru-RU" sz="2800" dirty="0"/>
              <a:t>букву </a:t>
            </a:r>
            <a:r>
              <a:rPr lang="ru-RU" sz="2800" b="1" dirty="0">
                <a:solidFill>
                  <a:srgbClr val="FF0000"/>
                </a:solidFill>
              </a:rPr>
              <a:t>Я</a:t>
            </a:r>
            <a:r>
              <a:rPr lang="ru-RU" sz="2800" dirty="0"/>
              <a:t> - </a:t>
            </a:r>
            <a:r>
              <a:rPr lang="ru-RU" sz="2800" b="1" dirty="0">
                <a:solidFill>
                  <a:srgbClr val="FF0000"/>
                </a:solidFill>
              </a:rPr>
              <a:t>красным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7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5E795-383E-4777-854D-0BE1DEFB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«Внимание! Внимание!»</a:t>
            </a:r>
            <a:br>
              <a:rPr lang="ru-RU" dirty="0"/>
            </a:br>
            <a:r>
              <a:rPr lang="ru-RU" sz="3100" dirty="0"/>
              <a:t>внимательно посмотри на имена и отыщи сначала все буквы А, а потом все буквы 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3691BCC-104B-47EB-9D41-377D61795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6832"/>
            <a:ext cx="8229600" cy="44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8CCA6-7153-458A-BD3F-DFF8B84C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DD9D4-0FE7-40D1-90F1-52E391AFE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На этом наше занятие заканчивается.</a:t>
            </a:r>
          </a:p>
          <a:p>
            <a:pPr marL="0" indent="0" algn="ctr">
              <a:buNone/>
            </a:pPr>
            <a:r>
              <a:rPr lang="ru-RU" dirty="0"/>
              <a:t>Если вы хотите показать свои имена, то можете сфотографировать их и прислать фотографии на электронную почту </a:t>
            </a:r>
            <a:r>
              <a:rPr lang="en-US" dirty="0">
                <a:hlinkClick r:id="rId2"/>
              </a:rPr>
              <a:t>ger750898@yandex.ru</a:t>
            </a:r>
            <a:r>
              <a:rPr lang="en-US" dirty="0"/>
              <a:t> 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и мы сделаем выставку наших имён.</a:t>
            </a:r>
          </a:p>
          <a:p>
            <a:pPr marL="0" indent="0" algn="ctr">
              <a:buNone/>
            </a:pPr>
            <a:r>
              <a:rPr lang="ru-RU" dirty="0"/>
              <a:t>До свидания!</a:t>
            </a:r>
          </a:p>
        </p:txBody>
      </p:sp>
    </p:spTree>
    <p:extLst>
      <p:ext uri="{BB962C8B-B14F-4D97-AF65-F5344CB8AC3E}">
        <p14:creationId xmlns:p14="http://schemas.microsoft.com/office/powerpoint/2010/main" val="139447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359</Words>
  <Application>Microsoft Office PowerPoint</Application>
  <PresentationFormat>Экран (4:3)</PresentationFormat>
  <Paragraphs>29</Paragraphs>
  <Slides>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Тема Office</vt:lpstr>
      <vt:lpstr>Специальное оформление</vt:lpstr>
      <vt:lpstr>Я и моё имя</vt:lpstr>
      <vt:lpstr>Здравствуйте, дорогие ребята и уважаемые родители!</vt:lpstr>
      <vt:lpstr>Сказка «Разноцветные имена»</vt:lpstr>
      <vt:lpstr>Я надеюсь, что сказка понравилась вам. А теперь, давайте попробуем разгадать тайну ваших имён. Мы отправимся в страну «Я», где на площади Имён мы сможем поближе познакомиться с вашими именами: какого они цвета, из чего они сделаны, как они звучат, какой запах у вашего имени.</vt:lpstr>
      <vt:lpstr>Творческая мастерская «Наши имена»</vt:lpstr>
      <vt:lpstr>Пальчиковая гимнастика поочерёдно разгибать сжатые в кулак пальцы в соответствии с текстом</vt:lpstr>
      <vt:lpstr>Задание «Зашифрованное имя» перерисуй слово и раскрась  букву И – синим  букву М – жёлтым,  букву Я - красным</vt:lpstr>
      <vt:lpstr>Задание «Внимание! Внимание!» внимательно посмотри на имена и отыщи сначала все буквы А, а потом все буквы 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Svetlana Kapralova</cp:lastModifiedBy>
  <cp:revision>20</cp:revision>
  <dcterms:created xsi:type="dcterms:W3CDTF">2009-01-08T12:15:48Z</dcterms:created>
  <dcterms:modified xsi:type="dcterms:W3CDTF">2020-04-07T14:33:45Z</dcterms:modified>
</cp:coreProperties>
</file>