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60"/>
  </p:normalViewPr>
  <p:slideViewPr>
    <p:cSldViewPr>
      <p:cViewPr varScale="1">
        <p:scale>
          <a:sx n="108" d="100"/>
          <a:sy n="10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19397F-9E07-4EA5-9C98-DA5058CCEE2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D60E93-327A-4DA7-96C5-19A9849BDE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                                                                                                       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-xp\Рабочий стол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8" cy="640871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24328" y="18864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1979г</a:t>
            </a:r>
          </a:p>
        </p:txBody>
      </p:sp>
      <p:pic>
        <p:nvPicPr>
          <p:cNvPr id="1027" name="Picture 3" descr="C:\Documents and Settings\User-xp\Рабочий стол\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1"/>
            <a:ext cx="4392488" cy="640871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4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4046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Вопросы к сказке: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00" y="908720"/>
            <a:ext cx="9001000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1.Как называется сказка?</a:t>
            </a:r>
          </a:p>
          <a:p>
            <a:r>
              <a:rPr lang="ru-RU" dirty="0" smtClean="0"/>
              <a:t>2.Кого встретил на тропинке муравей?</a:t>
            </a:r>
          </a:p>
          <a:p>
            <a:r>
              <a:rPr lang="ru-RU" dirty="0" smtClean="0"/>
              <a:t>3.Чем опечалена была коза?</a:t>
            </a:r>
          </a:p>
          <a:p>
            <a:r>
              <a:rPr lang="ru-RU" dirty="0" smtClean="0"/>
              <a:t>4.Как называется травка, которой можно спасти козлёнка?</a:t>
            </a:r>
          </a:p>
          <a:p>
            <a:r>
              <a:rPr lang="ru-RU" dirty="0" smtClean="0"/>
              <a:t>5.Что пообещал муравей дикой козе?</a:t>
            </a:r>
          </a:p>
          <a:p>
            <a:r>
              <a:rPr lang="ru-RU" dirty="0" smtClean="0"/>
              <a:t>6.К кому сначала спешил муравей за советом?</a:t>
            </a:r>
          </a:p>
          <a:p>
            <a:r>
              <a:rPr lang="ru-RU" dirty="0" smtClean="0"/>
              <a:t>7.Под каким деревом растёт эта травка «</a:t>
            </a:r>
            <a:r>
              <a:rPr lang="ru-RU" dirty="0" err="1" smtClean="0"/>
              <a:t>тилен</a:t>
            </a:r>
            <a:r>
              <a:rPr lang="ru-RU" dirty="0" smtClean="0"/>
              <a:t>»?</a:t>
            </a:r>
          </a:p>
          <a:p>
            <a:r>
              <a:rPr lang="ru-RU" dirty="0" smtClean="0"/>
              <a:t>8.За сколько дней муравей  добрался до земли, известной под названьем </a:t>
            </a:r>
            <a:r>
              <a:rPr lang="ru-RU" dirty="0" err="1" smtClean="0"/>
              <a:t>Тирменли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9.К кому первому обратился муравей, чтобы отнести травку заболевшему козлёнку?</a:t>
            </a:r>
          </a:p>
          <a:p>
            <a:r>
              <a:rPr lang="ru-RU" dirty="0" smtClean="0"/>
              <a:t>10.Каким оказался ворон?</a:t>
            </a:r>
          </a:p>
          <a:p>
            <a:r>
              <a:rPr lang="ru-RU" dirty="0" smtClean="0"/>
              <a:t>11.Кто помог </a:t>
            </a:r>
            <a:r>
              <a:rPr lang="ru-RU" dirty="0"/>
              <a:t>муравью </a:t>
            </a:r>
            <a:r>
              <a:rPr lang="ru-RU" dirty="0" smtClean="0"/>
              <a:t>отнести травку?</a:t>
            </a:r>
          </a:p>
          <a:p>
            <a:r>
              <a:rPr lang="ru-RU" dirty="0" smtClean="0"/>
              <a:t>12.Что увидел муравей, когда вернулся домой, в Текели?</a:t>
            </a:r>
          </a:p>
          <a:p>
            <a:r>
              <a:rPr lang="ru-RU" dirty="0" smtClean="0"/>
              <a:t>13.Как отблагодарила мама Коза муравья?</a:t>
            </a:r>
          </a:p>
          <a:p>
            <a:r>
              <a:rPr lang="ru-RU" dirty="0" smtClean="0"/>
              <a:t>14.Так кому же посвящена эта сказочка?</a:t>
            </a:r>
            <a:endParaRPr lang="ru-RU" dirty="0"/>
          </a:p>
        </p:txBody>
      </p:sp>
      <p:sp>
        <p:nvSpPr>
          <p:cNvPr id="4" name="AutoShape 2" descr="https://kladraz.ru/upload/blogs2/2016/7/13731_61eb8471bd0b44ee64fdcf8cfc8f1a6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ladraz.ru/upload/blogs2/2016/7/13731_61eb8471bd0b44ee64fdcf8cfc8f1a6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User-xp\Рабочий стол\13731_61eb8471bd0b44ee64fdcf8cfc8f1a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62378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1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-xp\Рабочий стол\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4743" r="2890" b="10257"/>
          <a:stretch/>
        </p:blipFill>
        <p:spPr bwMode="auto">
          <a:xfrm>
            <a:off x="107504" y="116632"/>
            <a:ext cx="4536504" cy="662473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-xp\Рабочий стол\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92488" cy="662473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4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-xp\Рабочий стол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64496" cy="66247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User-xp\Рабочий стол\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79" cy="66247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2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-xp\Рабочий стол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4" y="116632"/>
            <a:ext cx="4608514" cy="65527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User-xp\Рабочий стол\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76462" cy="65527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0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-xp\Рабочий стол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36504" cy="65527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-xp\Рабочий стол\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48472" cy="65527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1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-xp\Рабочий стол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64496" cy="66247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-xp\Рабочий стол\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64496" cy="66247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1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-xp\Рабочий стол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4464497" cy="65527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-xp\Рабочий стол\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20480" cy="65527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-xp\Рабочий стол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36504" cy="66247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-xp\Рабочий стол\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92488" cy="66247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1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-xp\Рабочий стол\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184576" cy="65527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0878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99</TotalTime>
  <Words>112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к сказке: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</dc:title>
  <dc:creator>User</dc:creator>
  <cp:lastModifiedBy>User</cp:lastModifiedBy>
  <cp:revision>40</cp:revision>
  <dcterms:created xsi:type="dcterms:W3CDTF">2019-06-19T06:13:57Z</dcterms:created>
  <dcterms:modified xsi:type="dcterms:W3CDTF">2020-04-20T11:27:03Z</dcterms:modified>
</cp:coreProperties>
</file>