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263" r:id="rId3"/>
    <p:sldId id="259" r:id="rId4"/>
    <p:sldId id="276" r:id="rId5"/>
    <p:sldId id="261" r:id="rId6"/>
    <p:sldId id="264" r:id="rId7"/>
    <p:sldId id="265" r:id="rId8"/>
    <p:sldId id="266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75" r:id="rId17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2705" autoAdjust="0"/>
  </p:normalViewPr>
  <p:slideViewPr>
    <p:cSldViewPr snapToGrid="0">
      <p:cViewPr>
        <p:scale>
          <a:sx n="92" d="100"/>
          <a:sy n="92" d="100"/>
        </p:scale>
        <p:origin x="-474" y="17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6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1" d="100"/>
        <a:sy n="3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374EBC-A360-44D7-A8FC-0498815FC99F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403014-FBE6-4743-9EEC-6B25DBB363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370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03014-FBE6-4743-9EEC-6B25DBB3638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605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03014-FBE6-4743-9EEC-6B25DBB3638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109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03014-FBE6-4743-9EEC-6B25DBB3638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794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666F6-38ED-4FB2-9126-F4EAD0CB452A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7163-01D0-46C6-965D-79E645C0C9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201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666F6-38ED-4FB2-9126-F4EAD0CB452A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7163-01D0-46C6-965D-79E645C0C9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059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666F6-38ED-4FB2-9126-F4EAD0CB452A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7163-01D0-46C6-965D-79E645C0C9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80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666F6-38ED-4FB2-9126-F4EAD0CB452A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7163-01D0-46C6-965D-79E645C0C9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413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666F6-38ED-4FB2-9126-F4EAD0CB452A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7163-01D0-46C6-965D-79E645C0C9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387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666F6-38ED-4FB2-9126-F4EAD0CB452A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7163-01D0-46C6-965D-79E645C0C9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563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666F6-38ED-4FB2-9126-F4EAD0CB452A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7163-01D0-46C6-965D-79E645C0C9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319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666F6-38ED-4FB2-9126-F4EAD0CB452A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7163-01D0-46C6-965D-79E645C0C9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637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666F6-38ED-4FB2-9126-F4EAD0CB452A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7163-01D0-46C6-965D-79E645C0C9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823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666F6-38ED-4FB2-9126-F4EAD0CB452A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7163-01D0-46C6-965D-79E645C0C9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642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666F6-38ED-4FB2-9126-F4EAD0CB452A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7163-01D0-46C6-965D-79E645C0C9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022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666F6-38ED-4FB2-9126-F4EAD0CB452A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77163-01D0-46C6-965D-79E645C0C9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412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69146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29 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«Улыбка»</a:t>
            </a:r>
            <a:b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i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98806"/>
            <a:ext cx="12192000" cy="5859194"/>
          </a:xfrm>
          <a:solidFill>
            <a:schemeClr val="accent1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«Первый </a:t>
            </a:r>
            <a:r>
              <a:rPr lang="ru-RU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мире космонавт </a:t>
            </a:r>
            <a:endParaRPr lang="ru-RU" sz="36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Юрий </a:t>
            </a:r>
            <a:r>
              <a:rPr lang="ru-RU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Алексеевич </a:t>
            </a:r>
            <a:r>
              <a:rPr lang="ru-RU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Гагарин»</a:t>
            </a:r>
            <a:endParaRPr lang="ru-RU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6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(Он позвал нас в небо)</a:t>
            </a:r>
            <a:endParaRPr lang="ru-RU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i="1" dirty="0">
                <a:solidFill>
                  <a:schemeClr val="bg1"/>
                </a:solidFill>
              </a:rPr>
              <a:t>                 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ru-RU" i="1" dirty="0">
                <a:solidFill>
                  <a:schemeClr val="bg1"/>
                </a:solidFill>
              </a:rPr>
              <a:t>                                                                                  </a:t>
            </a:r>
            <a:r>
              <a:rPr lang="ru-RU" i="1" dirty="0" smtClean="0">
                <a:solidFill>
                  <a:schemeClr val="bg1"/>
                </a:solidFill>
              </a:rPr>
              <a:t>  </a:t>
            </a:r>
            <a:r>
              <a:rPr 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</a:t>
            </a: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высшей категории   </a:t>
            </a:r>
          </a:p>
          <a:p>
            <a:pPr marL="0" indent="0">
              <a:buNone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</a:t>
            </a:r>
            <a:r>
              <a:rPr lang="ru-RU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Уварова </a:t>
            </a: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Тамара Михайловна</a:t>
            </a:r>
          </a:p>
          <a:p>
            <a:pPr marL="0" indent="0" algn="ctr">
              <a:buNone/>
            </a:pPr>
            <a:endParaRPr lang="ru-RU" i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i="1" dirty="0" smtClean="0">
                <a:solidFill>
                  <a:schemeClr val="bg1"/>
                </a:solidFill>
              </a:rPr>
              <a:t>Мытищи </a:t>
            </a:r>
            <a:r>
              <a:rPr lang="ru-RU" sz="2000" i="1" dirty="0" smtClean="0">
                <a:solidFill>
                  <a:schemeClr val="bg1"/>
                </a:solidFill>
              </a:rPr>
              <a:t>2020г.</a:t>
            </a:r>
            <a:endParaRPr lang="ru-RU" sz="2000" i="1" dirty="0">
              <a:solidFill>
                <a:schemeClr val="bg1"/>
              </a:solidFill>
            </a:endParaRPr>
          </a:p>
        </p:txBody>
      </p:sp>
      <p:pic>
        <p:nvPicPr>
          <p:cNvPr id="12" name="Звук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7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957">
        <p:fade/>
      </p:transition>
    </mc:Choice>
    <mc:Fallback xmlns="">
      <p:transition spd="med" advTm="199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tlum.ru/uploads/fa53fcd470478d4f8b831b7439a06c3e506b7050b2285791f6fd1124f26a8be6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496" y="380076"/>
            <a:ext cx="5616000" cy="422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225082"/>
            <a:ext cx="652740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Кем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мечтают 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стать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мальчишки и  даже девчонки?  Конечно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же космонавтами!!! </a:t>
            </a:r>
            <a:endParaRPr lang="ru-RU" sz="2000" b="1" i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мальчишки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и девчонки,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наяву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в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добрых снах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2000" b="1" i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 космосе мечтают,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далёких небесах. </a:t>
            </a:r>
            <a:endParaRPr lang="ru-RU" sz="2000" b="1" i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Ныне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праздник космонавтов! – </a:t>
            </a:r>
            <a:endParaRPr lang="ru-RU" sz="2000" b="1" i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Поздравляем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этим днём. </a:t>
            </a:r>
            <a:endParaRPr lang="ru-RU" sz="2000" b="1" i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Нам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открыл его Гагарин. Много сказано о нём: </a:t>
            </a:r>
            <a:endParaRPr lang="ru-RU" sz="2000" b="1" i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мире первый космонавт он,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потому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всех герой. Был добрейшим человеком,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был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улыбкой неземной. Оттого-то этот праздник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детишек добрым стал, </a:t>
            </a:r>
            <a:endParaRPr lang="ru-RU" sz="2000" b="1" i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Потому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видать, про космос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каждый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детстве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помышлял. </a:t>
            </a:r>
          </a:p>
          <a:p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Гагарина похожи 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мальчишки быть хотят, </a:t>
            </a:r>
            <a:endParaRPr lang="ru-RU" sz="2000" b="1" i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честь него рисуют дети  р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азноцветный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звездопад. </a:t>
            </a:r>
            <a:endParaRPr lang="ru-RU" sz="2000" b="1" i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честь Гагарина – проспекты,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корабли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катера... Ныне праздник космонавтов: 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Космонавтике – «Ура!».</a:t>
            </a: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86271"/>
      </p:ext>
    </p:extLst>
  </p:cSld>
  <p:clrMapOvr>
    <a:masterClrMapping/>
  </p:clrMapOvr>
  <p:transition spd="slow" advTm="77711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255183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2290" name="Picture 2" descr="Под Саратовом на месте приземления Гагарина началось возведение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63" y="581169"/>
            <a:ext cx="7027028" cy="514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9829" y="239151"/>
            <a:ext cx="4459458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Юрий Гагарин принес славу нашей Родине.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 гордимся им и чтим память о нем,  первом космонавте,  и о первом в мире полете .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целях увековечения памяти Гагарина 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по всей стране  воздвигли замечательные памятники, создали музеи,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 бы будущее поколение, знало своего героя и так же гордилось им, как мы с вами.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далеко от города Саратова, на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месте приземления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Ю. Гагарина стоит вот такой памятник. </a:t>
            </a:r>
            <a:endParaRPr lang="ru-RU" sz="2000" b="1" i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39607"/>
      </p:ext>
    </p:extLst>
  </p:cSld>
  <p:clrMapOvr>
    <a:masterClrMapping/>
  </p:clrMapOvr>
  <p:transition spd="slow" advTm="3691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0629" y="239151"/>
            <a:ext cx="544017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Сказал "поехали" Гагарин,</a:t>
            </a:r>
          </a:p>
          <a:p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Ракета в космос понеслась.</a:t>
            </a:r>
          </a:p>
          <a:p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Вот это был рисковый парень!</a:t>
            </a:r>
          </a:p>
          <a:p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тех пор эпоха началась.</a:t>
            </a:r>
          </a:p>
          <a:p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Эпоха странствий и открытий,</a:t>
            </a:r>
          </a:p>
          <a:p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Прогресса,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мира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труда,</a:t>
            </a:r>
          </a:p>
          <a:p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Надежд, желаний и событий,</a:t>
            </a:r>
          </a:p>
          <a:p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Теперь все это - навсегда.</a:t>
            </a:r>
          </a:p>
          <a:p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Наступят дни, когда пространство</a:t>
            </a:r>
          </a:p>
          <a:p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Кто хочет, сможет бороздить!</a:t>
            </a:r>
          </a:p>
          <a:p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Хоть на Луну, пожалуйста, странствуй!</a:t>
            </a:r>
          </a:p>
          <a:p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Никто не сможет запретить!</a:t>
            </a:r>
          </a:p>
          <a:p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Вот будет жизнь! Но все же вспомним,</a:t>
            </a:r>
          </a:p>
          <a:p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кто-то первым полетел...</a:t>
            </a:r>
          </a:p>
          <a:p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Майор Гагарин, парень скромный,</a:t>
            </a:r>
          </a:p>
          <a:p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Открыть эпоху он сумел.</a:t>
            </a:r>
          </a:p>
        </p:txBody>
      </p:sp>
      <p:pic>
        <p:nvPicPr>
          <p:cNvPr id="13314" name="Picture 2" descr="http://www.peacekeeper.ru/media/2016/04/3925836282_250x1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706" y="448723"/>
            <a:ext cx="7228688" cy="54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11592"/>
      </p:ext>
    </p:extLst>
  </p:cSld>
  <p:clrMapOvr>
    <a:masterClrMapping/>
  </p:clrMapOvr>
  <p:transition spd="slow" advTm="5834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.mycdn.me/i?r=AyH4iRPQ2q0otWIFepML2LxRxPZTv0kbNh1JNle-tRewZ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20" y="1876789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i.mycdn.me/i?r=AyH4iRPQ2q0otWIFepML2LxRgZkwbFi6SFzpjKPqGS8yV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753" y="1876789"/>
            <a:ext cx="3456000" cy="46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s://i.mycdn.me/i?r=AyH4iRPQ2q0otWIFepML2LxRNc4L11ian0aXpEG9tdxtFQ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075" y="2600278"/>
            <a:ext cx="2538000" cy="33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6437" y="253218"/>
            <a:ext cx="112310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</a:rPr>
              <a:t>Поделки ко Дню Космонавтики совсем необязательно делать из «космических» материалов. В ход пойдет все, что можно найти в доме: старые коробки, ленточки, пластилин, желание. 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Наши детки  так же, как и все мечтают стать космонавтами , а пока не скучают, фантазируют, и делают с удовольствием отличные поделки .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42813"/>
      </p:ext>
    </p:extLst>
  </p:cSld>
  <p:clrMapOvr>
    <a:masterClrMapping/>
  </p:clrMapOvr>
  <p:transition spd="slow" advTm="40201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mycdn.me/i?r=AyH4iRPQ2q0otWIFepML2LxR9YL137BBmauwZulWVw6F4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963" y="1546974"/>
            <a:ext cx="3645000" cy="48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s://i.mycdn.me/i?r=AyH4iRPQ2q0otWIFepML2LxRMFkcilf38K30Y8_0AnOBB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751" y="1546974"/>
            <a:ext cx="3834000" cy="51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36651" y="198177"/>
            <a:ext cx="84453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Здорово !!!  Вот такой получился космонавт  в открытом космосе.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443436"/>
      </p:ext>
    </p:extLst>
  </p:cSld>
  <p:clrMapOvr>
    <a:masterClrMapping/>
  </p:clrMapOvr>
  <p:transition spd="slow" advTm="1320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поделки ко Дню космонавтик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111" y="1322362"/>
            <a:ext cx="8833928" cy="524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00665" y="225084"/>
            <a:ext cx="73433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Пластилиновая Солнечная система.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87076"/>
      </p:ext>
    </p:extLst>
  </p:cSld>
  <p:clrMapOvr>
    <a:masterClrMapping/>
  </p:clrMapOvr>
  <p:transition spd="slow" advTm="1573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2881" y="267286"/>
            <a:ext cx="533165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этом презентация на тему </a:t>
            </a:r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«Первый </a:t>
            </a:r>
            <a:r>
              <a:rPr lang="ru-RU" sz="24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мире космонавт Юрий Алексеевич Гагарин</a:t>
            </a:r>
            <a:r>
              <a:rPr lang="ru-RU" sz="24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, </a:t>
            </a:r>
            <a:r>
              <a:rPr lang="ru-RU" sz="2400" b="1" i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которой</a:t>
            </a:r>
            <a:r>
              <a:rPr lang="ru-RU" sz="24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была</a:t>
            </a:r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познакомить </a:t>
            </a:r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детей с </a:t>
            </a:r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первым космонавтом  Ю</a:t>
            </a:r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А. </a:t>
            </a:r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Гагариным. и его полетом в космос,</a:t>
            </a:r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р</a:t>
            </a:r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азвить </a:t>
            </a:r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 детей </a:t>
            </a:r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чувства патриотизма и  </a:t>
            </a:r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гордости за </a:t>
            </a:r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нашу страну,  подошла к концу. Спасибо  всем  за внимание.</a:t>
            </a:r>
            <a:endParaRPr lang="ru-RU" sz="24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6" name="Picture 4" descr="Календарно-тематическое планирование по конструированию, ручному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908" y="643596"/>
            <a:ext cx="6288000" cy="565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19931"/>
      </p:ext>
    </p:extLst>
  </p:cSld>
  <p:clrMapOvr>
    <a:masterClrMapping/>
  </p:clrMapOvr>
  <p:transition spd="slow" advTm="3529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96226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Проект &quot;Космос&quot;для подготовительной к школе группы - астрономия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68" y="232752"/>
            <a:ext cx="10095454" cy="61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44062" y="497213"/>
            <a:ext cx="10844141" cy="6114602"/>
          </a:xfrm>
        </p:spPr>
        <p:txBody>
          <a:bodyPr/>
          <a:lstStyle/>
          <a:p>
            <a:r>
              <a:rPr lang="ru-RU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12 апреля  всемирный День космонавтики!!!      </a:t>
            </a:r>
          </a:p>
          <a:p>
            <a:r>
              <a:rPr lang="ru-RU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Первый в мире космонавт</a:t>
            </a:r>
          </a:p>
          <a:p>
            <a:r>
              <a:rPr lang="ru-RU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Юрий Алексеевич Гагарин. </a:t>
            </a:r>
          </a:p>
          <a:p>
            <a:endParaRPr lang="ru-RU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ru-RU" i="1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ru-RU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ru-RU" i="1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ru-RU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endParaRPr lang="ru-RU" i="1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ru-RU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                                                                             Поздравляю!!!</a:t>
            </a:r>
            <a:endParaRPr lang="ru-RU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24276"/>
      </p:ext>
    </p:extLst>
  </p:cSld>
  <p:clrMapOvr>
    <a:masterClrMapping/>
  </p:clrMapOvr>
  <p:transition spd="slow" advClick="0" advTm="117921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192" y="0"/>
            <a:ext cx="11996808" cy="18288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апреля мы отмечаем День космонавтики.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день, когда человек впервые поднялся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космос, а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случилось это в 1961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году, больше полувека назад, и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первым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космонавтом Земли стал наш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Ю. А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Гагарин. Самолетом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 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космоса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нельзя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долететь.  Гагарин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летел на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космическом корабле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Таких летчиков называют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летчиками- космонавтами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Люди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нашей страны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гордятся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тем, что в 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космос первым  полетел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соотечественник.  Первая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фраза Юрия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Гагарина во время полета стала крылатой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знаменитой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весь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Мир «ПОЕХАЛИ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!»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6400" y="-1880145"/>
            <a:ext cx="94691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3074" name="Picture 2" descr="Презентация &quot;Детям о космосе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216" y="1709148"/>
            <a:ext cx="6921304" cy="49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56616"/>
      </p:ext>
    </p:extLst>
  </p:cSld>
  <p:clrMapOvr>
    <a:masterClrMapping/>
  </p:clrMapOvr>
  <p:transition spd="slow" advTm="3198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0 самых известных космонавтов и их рекорды | Вопрос-Ответ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259" y="1132477"/>
            <a:ext cx="6117213" cy="52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2543" y="0"/>
            <a:ext cx="5978768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считанные минуты до полета   Ю.А. Гагарин обратился  к соотечественникам и народам  всего мира. В этом обращении он  сказал.</a:t>
            </a:r>
          </a:p>
          <a:p>
            <a:r>
              <a:rPr lang="ru-RU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“Дорогие друзья, близкие и незнакомые, соотечественники,  люди всех стран и континентов! Через несколько минут могучий космический корабль унесет меня</a:t>
            </a:r>
          </a:p>
          <a:p>
            <a:r>
              <a:rPr lang="ru-RU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далекие просторы Вселенной. Что можно сказать вам в эти последние минуты перед стартом?</a:t>
            </a:r>
          </a:p>
          <a:p>
            <a:r>
              <a:rPr lang="ru-RU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Вся моя жизнь кажется мне сейчас одним </a:t>
            </a:r>
          </a:p>
          <a:p>
            <a:r>
              <a:rPr lang="ru-RU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прекрасным мгновением. Все, что прожито, что </a:t>
            </a:r>
          </a:p>
          <a:p>
            <a:r>
              <a:rPr lang="ru-RU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сделано прежде, было прожито и сделано</a:t>
            </a:r>
          </a:p>
          <a:p>
            <a:r>
              <a:rPr lang="ru-RU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ради этой минуты... </a:t>
            </a:r>
          </a:p>
          <a:p>
            <a:r>
              <a:rPr lang="ru-RU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Счастлив ли я, отправляясь в космический полет? Конечно, счастлив. </a:t>
            </a:r>
          </a:p>
          <a:p>
            <a:r>
              <a:rPr lang="ru-RU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Ведь во все времена и эпохи для людей было высшим счастьем участвовать в новых открытиях...</a:t>
            </a:r>
          </a:p>
          <a:p>
            <a:r>
              <a:rPr lang="ru-RU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Сейчас до старта остаются считанные минуты</a:t>
            </a:r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i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 говорю вам, дорогие друзья, до свидания, как </a:t>
            </a:r>
          </a:p>
          <a:p>
            <a:r>
              <a:rPr lang="ru-RU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всегда говорят люди друг другу, отправляясь в далекий </a:t>
            </a:r>
            <a:r>
              <a:rPr lang="ru-RU" b="1" i="1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путь.Как</a:t>
            </a:r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 хотелось вас всех обнять, знакомых и незнакомых, далеких и близких! До скорой встречи!”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82958"/>
      </p:ext>
    </p:extLst>
  </p:cSld>
  <p:clrMapOvr>
    <a:masterClrMapping/>
  </p:clrMapOvr>
  <p:transition spd="slow" advTm="8814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061" y="1110266"/>
            <a:ext cx="7536000" cy="56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79828" y="33048"/>
            <a:ext cx="115962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«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видел в иллюминаторе голубую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Землю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совершенно черное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небо.  Яркие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немигающие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звезды  смотрели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него. Это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никогда не видел ни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один житель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Земли» - написал о полете </a:t>
            </a:r>
            <a:endParaRPr lang="ru-RU" sz="2000" b="1" i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Ю. Гагарина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журналист Ярослав Голованов.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41309"/>
      </p:ext>
    </p:extLst>
  </p:cSld>
  <p:clrMapOvr>
    <a:masterClrMapping/>
  </p:clrMapOvr>
  <p:transition spd="slow" advTm="5680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Старт космического корабля &quot;Восток&quot; с пилотом-космонавтом Юрием Гагариным на борту Фотохроники ТАС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889" y="1176646"/>
            <a:ext cx="9439422" cy="51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1016" y="154745"/>
            <a:ext cx="111275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«Восток-1» («Восток») 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первый в мире пилотируемый космический корабль. Создан в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нашей стране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полетов на околоземной орбите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На этом корабле Ю. Гагарин свершил первый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 всем мире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полет в космос , пробыв там 108 минут.</a:t>
            </a:r>
            <a:endParaRPr lang="ru-RU" sz="2000" b="1" i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33456"/>
      </p:ext>
    </p:extLst>
  </p:cSld>
  <p:clrMapOvr>
    <a:masterClrMapping/>
  </p:clrMapOvr>
  <p:transition spd="slow" advTm="26181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Юрий Гагарин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195" y="129014"/>
            <a:ext cx="6045421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1920" y="129014"/>
            <a:ext cx="461972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108 минут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</a:rPr>
              <a:t>проведенные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Ю. Гагариным в космосе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</a:rPr>
              <a:t>открыли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дорогу другим исследователям космического пространства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endParaRPr lang="ru-RU" sz="20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За короткий срок,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</a:rPr>
              <a:t>с момента первого</a:t>
            </a:r>
          </a:p>
          <a:p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</a:rPr>
              <a:t>полета в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космос, человек посетил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</a:rPr>
              <a:t>Луну,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исследовал почти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</a:rPr>
              <a:t>все планеты</a:t>
            </a:r>
          </a:p>
          <a:p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</a:rPr>
              <a:t>Солнечной системы,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В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</a:rPr>
              <a:t>космосе побывали врачи, инженеры, ученые.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Во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</a:rPr>
              <a:t>время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пребывания в космосе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</a:rPr>
              <a:t>они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проводили различные исследования, опыты за бортом космического корабля (для этого они выходили в открытый космос, и на борту корабля). Которые позволяют узнать больше интересного и полезного </a:t>
            </a:r>
          </a:p>
          <a:p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о космосе. Но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</a:rPr>
              <a:t>тот первый полет был самым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важным, трудным, 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</a:rPr>
              <a:t>и</a:t>
            </a:r>
          </a:p>
          <a:p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</a:rPr>
              <a:t>опасным. </a:t>
            </a:r>
            <a:endParaRPr lang="ru-RU" dirty="0"/>
          </a:p>
        </p:txBody>
      </p:sp>
      <p:pic>
        <p:nvPicPr>
          <p:cNvPr id="9220" name="Picture 4" descr="https://detskiychas.ru/wp-content/uploads/2013/03/victorina_kosmo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562" y="4246684"/>
            <a:ext cx="3839649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9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37"/>
    </mc:Choice>
    <mc:Fallback xmlns="">
      <p:transition spd="slow" advTm="56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Самара Космическая, музейно-выставочный комплек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9586">
            <a:off x="524535" y="2124270"/>
            <a:ext cx="487680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6609" y="168812"/>
            <a:ext cx="11859065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Через час с небольшим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Ю. Гагарин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станет самым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известным человеком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Земли, но первый виток вокруг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Земли космического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корабля с человеком на борту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был заслугой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многих и многих людей и в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первую очередь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генерального конструктора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космических кораблей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Сергея Павловича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Королева и его коллег по службе.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i="1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i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sz="2000" b="1" i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sz="20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sz="2000" b="1" i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sz="20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sz="2000" b="1" i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sz="20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sz="2000" b="1" i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sz="20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sz="20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sz="2000" b="1" i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sz="2000" b="1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sz="2000" b="1" i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                  </a:t>
            </a:r>
          </a:p>
          <a:p>
            <a:endParaRPr lang="ru-RU" sz="2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С. П. Королев и Ю.А. Гагарин . 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Отряд космонавтов , среди которых Ю. Гагарин был первым</a:t>
            </a:r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Они могли быть на месте Гагарина. История первого отряда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356" y="2683467"/>
            <a:ext cx="5352800" cy="34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55991"/>
      </p:ext>
    </p:extLst>
  </p:cSld>
  <p:clrMapOvr>
    <a:masterClrMapping/>
  </p:clrMapOvr>
  <p:transition spd="slow" advTm="13486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Они могли быть на месте Гагарина. История первого отряда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Они могли быть на месте Гагарина. История первого отряда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8" name="Picture 8" descr="Gherman Tito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768599"/>
            <a:ext cx="194895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Popovich-Soyuz-14 197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007" y="3922582"/>
            <a:ext cx="1895754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Andriyan Nikolayev 19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479" y="2923056"/>
            <a:ext cx="2071760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Valery Bykovsk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809" y="2768599"/>
            <a:ext cx="2134289" cy="29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RIAN archive 612748 Valentina Tereshkova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334" y="3544582"/>
            <a:ext cx="2273993" cy="29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7975" y="312738"/>
            <a:ext cx="113087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Первый полет Ю.А. Гагарина, это были первые минуты космической эры, и поэтому они так потрясли </a:t>
            </a:r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мир. Человеком 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были преодолены рубежи сомнений и неизвестности.</a:t>
            </a:r>
          </a:p>
          <a:p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Полёт Гагарина показал, что человек может летать в космос и при этом сохранять полную </a:t>
            </a:r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работоспособность. 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Вслед за Гагариным в космос отправились и другие наши  космонавты. Среди первых были : Титов Г.С.. </a:t>
            </a:r>
            <a:r>
              <a:rPr lang="ru-RU" b="1" i="1" dirty="0" smtClean="0">
                <a:solidFill>
                  <a:schemeClr val="accent5">
                    <a:lumMod val="75000"/>
                  </a:schemeClr>
                </a:solidFill>
              </a:rPr>
              <a:t>Николаев </a:t>
            </a:r>
            <a:r>
              <a:rPr lang="ru-RU" b="1" i="1" dirty="0" err="1">
                <a:solidFill>
                  <a:schemeClr val="accent5">
                    <a:lumMod val="75000"/>
                  </a:schemeClr>
                </a:solidFill>
              </a:rPr>
              <a:t>А.Г.,Попович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 П.Р., Быковский В.Ф. и первая женщина-космонавт Терешкова В.В и много других  космонавтов. Все они стали героями нашей страны. </a:t>
            </a: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91648"/>
      </p:ext>
    </p:extLst>
  </p:cSld>
  <p:clrMapOvr>
    <a:masterClrMapping/>
  </p:clrMapOvr>
  <p:transition spd="slow" advTm="6117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773</TotalTime>
  <Words>690</Words>
  <Application>Microsoft Office PowerPoint</Application>
  <PresentationFormat>Произвольный</PresentationFormat>
  <Paragraphs>109</Paragraphs>
  <Slides>16</Slides>
  <Notes>3</Notes>
  <HiddenSlides>1</HiddenSlides>
  <MMClips>16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МБДОУ  № 29 «Улыбка»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 уваров</dc:creator>
  <cp:lastModifiedBy>12</cp:lastModifiedBy>
  <cp:revision>65</cp:revision>
  <cp:lastPrinted>2020-04-13T11:08:01Z</cp:lastPrinted>
  <dcterms:created xsi:type="dcterms:W3CDTF">2016-11-21T19:19:27Z</dcterms:created>
  <dcterms:modified xsi:type="dcterms:W3CDTF">2020-04-13T16:25:08Z</dcterms:modified>
</cp:coreProperties>
</file>