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34" autoAdjust="0"/>
  </p:normalViewPr>
  <p:slideViewPr>
    <p:cSldViewPr snapToGrid="0">
      <p:cViewPr varScale="1">
        <p:scale>
          <a:sx n="65" d="100"/>
          <a:sy n="65" d="100"/>
        </p:scale>
        <p:origin x="-9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7B19D-75E6-4BAB-BE26-66A4841791C3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81EC7-1ADE-41A8-8F88-A8FB21DEE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96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EB35-3744-445C-84BE-946CFA1A234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750A-47CF-406D-B136-B3A41AD86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25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EB35-3744-445C-84BE-946CFA1A234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750A-47CF-406D-B136-B3A41AD86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01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EB35-3744-445C-84BE-946CFA1A234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750A-47CF-406D-B136-B3A41AD86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EB35-3744-445C-84BE-946CFA1A234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750A-47CF-406D-B136-B3A41AD86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76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EB35-3744-445C-84BE-946CFA1A234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750A-47CF-406D-B136-B3A41AD86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79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EB35-3744-445C-84BE-946CFA1A234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750A-47CF-406D-B136-B3A41AD86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40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EB35-3744-445C-84BE-946CFA1A234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750A-47CF-406D-B136-B3A41AD86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7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EB35-3744-445C-84BE-946CFA1A234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750A-47CF-406D-B136-B3A41AD86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34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EB35-3744-445C-84BE-946CFA1A234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750A-47CF-406D-B136-B3A41AD86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63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EB35-3744-445C-84BE-946CFA1A234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750A-47CF-406D-B136-B3A41AD86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93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EB35-3744-445C-84BE-946CFA1A234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750A-47CF-406D-B136-B3A41AD86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4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2EB35-3744-445C-84BE-946CFA1A234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750A-47CF-406D-B136-B3A41AD86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1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va-t\AppData\Local\Microsoft\Windows\INetCache\IE\I1Y5P5P9\Webkit-logo-P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985">
            <a:off x="796414" y="297309"/>
            <a:ext cx="10636466" cy="629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тихи для малышей от издательства «РОСМЭН» | Как Над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637">
            <a:off x="2276751" y="584089"/>
            <a:ext cx="8619685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3011">
        <p:circle/>
      </p:transition>
    </mc:Choice>
    <mc:Fallback>
      <p:transition spd="slow" advTm="6301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151" y="801859"/>
            <a:ext cx="36857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посуда вперёд и вперёд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полям, по болотам идёт.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чайник шепнул утюгу: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«Я дальше идти не могу».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заплакали блюдца: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«Не лучше ль вернуться?»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зарыдало корыто: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«Увы, я разбито, разбито!»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 блюдо сказало: «Гляди,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 это там позади?»</a:t>
            </a:r>
          </a:p>
        </p:txBody>
      </p:sp>
      <p:pic>
        <p:nvPicPr>
          <p:cNvPr id="11266" name="Picture 2" descr="C:\Users\uva-t\AppData\Local\Microsoft\Windows\INetCache\IE\I1Y5P5P9\Webkit-logo-P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6355080" cy="62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нига Мозаика-Синтез Любимые сказки К.И. Чуковского &quot;Федорино горе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55" y="649801"/>
            <a:ext cx="5544000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9114">
        <p:circle/>
      </p:transition>
    </mc:Choice>
    <mc:Fallback>
      <p:transition spd="slow" advTm="2911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uva-t\AppData\Local\Microsoft\Windows\INetCache\IE\I1Y5P5P9\Webkit-logo-P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6476"/>
            <a:ext cx="5943600" cy="647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232" y="206476"/>
            <a:ext cx="461624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видят за ними из темного бора идет-ковыляет Федора</a:t>
            </a:r>
          </a:p>
          <a:p>
            <a:pPr fontAlgn="base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чудо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случилося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 ней: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Стала Федора добрей.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Тихо за ними идёт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тихую песню поёт: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«Ой вы, бедные сиротки мои,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Утюги и сковородки мои!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 подите-ка, немытые, домой,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водою вас умою ключевой.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почищу вас песочком,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Окачу вас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кипяточком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вы будете опять,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Словно солнышко, сиять,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поганых тараканов я повыведу,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Прусаков и пауков я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повымету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</a:p>
        </p:txBody>
      </p:sp>
      <p:pic>
        <p:nvPicPr>
          <p:cNvPr id="12290" name="Picture 2" descr="Сказка «Федорино горе» читат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84" y="509583"/>
            <a:ext cx="5504631" cy="58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9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859">
        <p:circle/>
      </p:transition>
    </mc:Choice>
    <mc:Fallback>
      <p:transition spd="slow" advTm="508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uva-t\AppData\Local\Microsoft\Windows\INetCache\IE\I1Y5P5P9\Webkit-logo-P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040" y="280219"/>
            <a:ext cx="7757160" cy="62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9716" y="973394"/>
            <a:ext cx="33036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сказала скалка: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«Мне Федору жалко».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сказала чашка: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«Ах, она бедняжка!»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сказали блюдца: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«Надо бы вернуться!»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сказали утюги: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«Мы Федоре не враги!»</a:t>
            </a:r>
          </a:p>
        </p:txBody>
      </p:sp>
      <p:pic>
        <p:nvPicPr>
          <p:cNvPr id="13314" name="Picture 2" descr="Федорино горе Чуковский К.: читать текст с картинками | По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9" y="541757"/>
            <a:ext cx="7358399" cy="57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2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9610">
        <p:circle/>
      </p:transition>
    </mc:Choice>
    <mc:Fallback>
      <p:transition spd="slow" advTm="196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va-t\AppData\Local\Microsoft\Windows\INetCache\IE\I1Y5P5P9\Webkit-logo-P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39" y="309715"/>
            <a:ext cx="8170605" cy="625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0942" y="191729"/>
            <a:ext cx="322989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Долго, долго целовала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ласкала их она,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Поливала, умывала.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Полоскала их она.</a:t>
            </a:r>
          </a:p>
          <a:p>
            <a:pPr fontAlgn="base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«Уж не буду, уж не буду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посуду обижать.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Буду, буду я посуду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любить и уважать!»</a:t>
            </a:r>
          </a:p>
          <a:p>
            <a:pPr fontAlgn="base"/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Засмеялися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кастрюли,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Самовару подмигнули: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«Ну, Федора, так и быть,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Рады мы тебя простить!»</a:t>
            </a:r>
          </a:p>
          <a:p>
            <a:pPr fontAlgn="base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Полетели,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Зазвенели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 к Федоре прямо в печь!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Стали жарить, стали печь, —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Будут, будут у Федоры и блины и пироги!</a:t>
            </a:r>
          </a:p>
        </p:txBody>
      </p:sp>
      <p:pic>
        <p:nvPicPr>
          <p:cNvPr id="14338" name="Picture 2" descr="федорино горе - Самое интересное в блога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01" y="754372"/>
            <a:ext cx="7541079" cy="53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5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6033">
        <p:circle/>
      </p:transition>
    </mc:Choice>
    <mc:Fallback>
      <p:transition spd="slow" advTm="4603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uva-t\AppData\Local\Microsoft\Windows\INetCache\IE\I1Y5P5P9\Webkit-logo-P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03" y="176981"/>
            <a:ext cx="5102942" cy="65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7703" y="373123"/>
            <a:ext cx="50144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метла-то, а метла — весела —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Заплясала, заиграла, замела,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 пылинки у Федоры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неоставила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обрадовались блюдца: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Дзынь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-ля-ля!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Дзынь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-ля-ля!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танцуют и смеются —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Дзынь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-ля-ля!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Дзынь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-ля-ля!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на белой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табуреточке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 на вышитой салфеточке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Самовар стоит,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Словно жар горит,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пыхтит, и на бабу поглядывает: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«Я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Федорушку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прощаю,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Сладким чаем угощаю.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Кушай, кушай, Федора Егоровна!»</a:t>
            </a:r>
          </a:p>
        </p:txBody>
      </p:sp>
      <p:pic>
        <p:nvPicPr>
          <p:cNvPr id="15362" name="Picture 2" descr="Картина из пластилина по сказке «Федорино горе» К. И. Чуковского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867" y="373123"/>
            <a:ext cx="4614718" cy="61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6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1774">
        <p:circle/>
      </p:transition>
    </mc:Choice>
    <mc:Fallback>
      <p:transition spd="slow" advTm="517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C:\Users\uva-t\AppData\Local\Microsoft\Windows\INetCache\IE\I1Y5P5P9\Webkit-logo-P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826" y="438404"/>
            <a:ext cx="7373891" cy="59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232230" y="225838"/>
            <a:ext cx="118001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Сказка &quot;Федорино горе &quot;- Корней Иванович Чуковский. Обсуждение на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936" y="733669"/>
            <a:ext cx="6919669" cy="533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0657" y="301045"/>
            <a:ext cx="318565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ru-RU" sz="2000" b="1" i="1" dirty="0" smtClean="0">
              <a:solidFill>
                <a:srgbClr val="7030A0"/>
              </a:solidFill>
            </a:endParaRPr>
          </a:p>
          <a:p>
            <a:pPr fontAlgn="base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Скачет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сито по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полям, а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корыто по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лугам. </a:t>
            </a:r>
          </a:p>
          <a:p>
            <a:pPr fontAlgn="base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лопатою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метла вдоль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улице пошла</a:t>
            </a:r>
          </a:p>
          <a:p>
            <a:pPr fontAlgn="base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Топоры-то, топоры так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сыплются с горы.</a:t>
            </a:r>
          </a:p>
          <a:p>
            <a:pPr fontAlgn="base"/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Испугалася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коза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растопырила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глаза: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«Что такое?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Почему? Ничего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не пойму».</a:t>
            </a: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6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6526">
        <p:circle/>
      </p:transition>
    </mc:Choice>
    <mc:Fallback>
      <p:transition spd="slow" advTm="265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38" y="182880"/>
            <a:ext cx="8342142" cy="656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28468" y="610572"/>
            <a:ext cx="26728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78302"/>
            <a:ext cx="447040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Но, как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чёрная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железная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нога,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Побежала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поскакала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кочерга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помчалися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улице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ножи: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«Эй, держи, держи, </a:t>
            </a:r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держи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держи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держи!»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кастрюля на бегу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Закричала утюгу: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«Я бегу, бегу, бегу,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Удержаться не могу!»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и чайник за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\</a:t>
            </a:r>
          </a:p>
          <a:p>
            <a:pPr fontAlgn="base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кофейником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бежит,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Тараторит, тараторит, дребезжит…</a:t>
            </a:r>
          </a:p>
        </p:txBody>
      </p:sp>
      <p:pic>
        <p:nvPicPr>
          <p:cNvPr id="4105" name="Picture 9" descr="Федорино горе читать текст полностью с картинкам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49" y="478302"/>
            <a:ext cx="7532913" cy="58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6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2236">
        <p:circle/>
      </p:transition>
    </mc:Choice>
    <mc:Fallback>
      <p:transition spd="slow" advTm="322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uva-t\AppData\Local\Microsoft\Windows\INetCache\IE\I1Y5P5P9\Webkit-logo-P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92" y="590843"/>
            <a:ext cx="6597746" cy="572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303" y="590843"/>
            <a:ext cx="502216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Утюги бегут покрякивают,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Через лужи, через лужи перескакивают.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за ними блюдца, блюдца —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Дзынь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-ля-ля! </a:t>
            </a: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Дзынь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-ля-ля!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Вдоль по улице несутся —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Дзынь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-ля-ля! </a:t>
            </a: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Дзынь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-ля-ля!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стаканы — </a:t>
            </a: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дзынь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 — натыкаются,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стаканы — </a:t>
            </a: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дзынь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 — разбиваются.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бежит, бренчит, стучит сковорода: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«Вы куда? куда? куда? куда? куда?»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за нею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вилки, Рюмки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 бутылки,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Чашки да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ложки Скачут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дорожке.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окошка вывалился стол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пошёл, пошёл, пошёл, пошёл, пошёл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на нём, а на нём,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на лошади верхом,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Самоварище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сидит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товарищам кричит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«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Уходите, бегите, </a:t>
            </a: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спасайтеся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!»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 железную трубу: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Бу-бу-бу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 </a:t>
            </a: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Бу-бу-бу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!»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Аудиосказка «Федорино горе» Чуковского. Слушать онлайн и скачат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67" y="1023618"/>
            <a:ext cx="6010765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3011">
        <p:circle/>
      </p:transition>
    </mc:Choice>
    <mc:Fallback>
      <p:transition spd="slow" advTm="7301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va-t\AppData\Local\Microsoft\Windows\INetCache\IE\I1Y5P5P9\Webkit-logo-P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62" y="393896"/>
            <a:ext cx="8356209" cy="61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25829"/>
            <a:ext cx="35872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ними вдоль забора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Скачет бабушка Федора: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«Ой-ой-ой! Ой-ой-ой!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Воротитеся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домой!»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 ответило корыто: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 Федору я сердито!»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сказала кочерга: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«Я Федоре не слуга!»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фарфоровые блюдца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Федорою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смеются: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«Никогда мы, никогда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воротимся сюда!»</a:t>
            </a:r>
          </a:p>
        </p:txBody>
      </p:sp>
      <p:pic>
        <p:nvPicPr>
          <p:cNvPr id="6146" name="Picture 2" descr="Рисунок к сказке К. И. Чуковского &quot;Федорино горе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16" y="818296"/>
            <a:ext cx="74295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8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9286">
        <p:circle/>
      </p:transition>
    </mc:Choice>
    <mc:Fallback>
      <p:transition spd="slow" advTm="2928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va-t\AppData\Local\Microsoft\Windows\INetCache\IE\I1Y5P5P9\Webkit-logo-P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90" y="647114"/>
            <a:ext cx="7540284" cy="547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6609" y="309489"/>
            <a:ext cx="431878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Тут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Федорины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коты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Расфуфырили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хвосты,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Побежали во всю прыть.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 посуду воротить: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«Эй вы, глупые тарелки,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вы скачете, как белки?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Вам ли бегать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воротами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воробьями желторотыми?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 в канаву упадёте,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 утонете в болоте.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ходите, погодите,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Воротитеся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домой!»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 тарелки вьются-вьются,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Федоре не даются: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«Лучше в поле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пропадём,</a:t>
            </a:r>
          </a:p>
          <a:p>
            <a:pPr fontAlgn="base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Федоре не пойдём!»</a:t>
            </a:r>
          </a:p>
        </p:txBody>
      </p:sp>
      <p:pic>
        <p:nvPicPr>
          <p:cNvPr id="7170" name="Picture 2" descr="Сказка Федорино горе Корнея Ивановича Чуковского текст с картинкам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85" y="928468"/>
            <a:ext cx="7010824" cy="482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6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2686">
        <p:circle/>
      </p:transition>
    </mc:Choice>
    <mc:Fallback>
      <p:transition spd="slow" advTm="5268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829" y="478302"/>
            <a:ext cx="37279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Мимо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курица бежала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посуду увидала: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-куда!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-куда!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 откуда и куда?!»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ответила посуда: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«Было нам у бабы худо,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любила нас она,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Била, била нас она,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Запылила, закоптила,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Загубила нас она!»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«Ко-ко-ко! Ко-ко-ко!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Жить вам было нелегко!»</a:t>
            </a:r>
          </a:p>
        </p:txBody>
      </p:sp>
      <p:pic>
        <p:nvPicPr>
          <p:cNvPr id="8194" name="Picture 2" descr="C:\Users\uva-t\AppData\Local\Microsoft\Windows\INetCache\IE\I1Y5P5P9\Webkit-logo-P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05" y="323557"/>
            <a:ext cx="6780627" cy="614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онспект интегрированного занятия с использованием ИКТ в средней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343" y="638629"/>
            <a:ext cx="6175395" cy="54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8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291">
        <p:circle/>
      </p:transition>
    </mc:Choice>
    <mc:Fallback>
      <p:transition spd="slow" advTm="302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46" y="689317"/>
            <a:ext cx="44453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«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Да, — промолвил медный таз,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—Погляди-ка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 на нас: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поломаны, побиты,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помоями облиты.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Загляни-ка ты в кадушку —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увидишь там лягушку.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Загляни-ка ты в ушат —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Тараканы там кишат,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Оттого-то мы от бабы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Убежали, как от жабы,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гуляем по полям,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болотам, по лугам,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к </a:t>
            </a:r>
            <a:r>
              <a:rPr lang="ru-RU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неряхе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-замарахе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воротимся!»</a:t>
            </a:r>
          </a:p>
        </p:txBody>
      </p:sp>
      <p:pic>
        <p:nvPicPr>
          <p:cNvPr id="9219" name="Picture 3" descr="C:\Users\uva-t\AppData\Local\Microsoft\Windows\INetCache\IE\I1Y5P5P9\Webkit-logo-P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12" y="196948"/>
            <a:ext cx="7258930" cy="6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Федорино горе - читаем книжки детям. Обсуждение на LiveInternet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05" y="689317"/>
            <a:ext cx="6434544" cy="55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4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5841">
        <p:circle/>
      </p:transition>
    </mc:Choice>
    <mc:Fallback>
      <p:transition spd="slow" advTm="3584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va-t\AppData\Local\Microsoft\Windows\INetCache\IE\I1Y5P5P9\Webkit-logo-P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95" y="253218"/>
            <a:ext cx="7427740" cy="638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6098" y="970671"/>
            <a:ext cx="446649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они побежали лесочком,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Поскакали по пням и по кочкам.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бедная баба одна,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плачет, и плачет она.</a:t>
            </a:r>
          </a:p>
          <a:p>
            <a:pPr fontAlgn="base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Села бы баба за стол,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 стол за ворота ушёл.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Сварила бы баба щи,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 кастрюлю поди поищи!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чашки ушли, и стаканы,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Остались одни тараканы.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Ой, горе Федоре,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Горе!</a:t>
            </a:r>
          </a:p>
        </p:txBody>
      </p:sp>
      <p:pic>
        <p:nvPicPr>
          <p:cNvPr id="10242" name="Picture 2" descr="Сказка Федорино горе: Корней Чуковский - читать текст онлай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79" y="735494"/>
            <a:ext cx="6855772" cy="53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6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1504">
        <p:circle/>
      </p:transition>
    </mc:Choice>
    <mc:Fallback>
      <p:transition spd="slow" advTm="315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</TotalTime>
  <Words>134</Words>
  <Application>Microsoft Office PowerPoint</Application>
  <PresentationFormat>Произвольный</PresentationFormat>
  <Paragraphs>91</Paragraphs>
  <Slides>14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уваров</dc:creator>
  <cp:lastModifiedBy>Тамара Уварова</cp:lastModifiedBy>
  <cp:revision>56</cp:revision>
  <cp:lastPrinted>2020-04-13T22:10:15Z</cp:lastPrinted>
  <dcterms:created xsi:type="dcterms:W3CDTF">2019-04-01T20:14:50Z</dcterms:created>
  <dcterms:modified xsi:type="dcterms:W3CDTF">2020-04-14T13:57:00Z</dcterms:modified>
</cp:coreProperties>
</file>